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6" r:id="rId5"/>
    <p:sldMasterId id="2147483661" r:id="rId6"/>
  </p:sldMasterIdLst>
  <p:notesMasterIdLst>
    <p:notesMasterId r:id="rId24"/>
  </p:notesMasterIdLst>
  <p:handoutMasterIdLst>
    <p:handoutMasterId r:id="rId25"/>
  </p:handoutMasterIdLst>
  <p:sldIdLst>
    <p:sldId id="256" r:id="rId7"/>
    <p:sldId id="295" r:id="rId8"/>
    <p:sldId id="297" r:id="rId9"/>
    <p:sldId id="306" r:id="rId10"/>
    <p:sldId id="307" r:id="rId11"/>
    <p:sldId id="318" r:id="rId12"/>
    <p:sldId id="319" r:id="rId13"/>
    <p:sldId id="292" r:id="rId14"/>
    <p:sldId id="257" r:id="rId15"/>
    <p:sldId id="290" r:id="rId16"/>
    <p:sldId id="320" r:id="rId17"/>
    <p:sldId id="289" r:id="rId18"/>
    <p:sldId id="291" r:id="rId19"/>
    <p:sldId id="300" r:id="rId20"/>
    <p:sldId id="308" r:id="rId21"/>
    <p:sldId id="309" r:id="rId22"/>
    <p:sldId id="31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96715" autoAdjust="0"/>
  </p:normalViewPr>
  <p:slideViewPr>
    <p:cSldViewPr>
      <p:cViewPr>
        <p:scale>
          <a:sx n="70" d="100"/>
          <a:sy n="70" d="100"/>
        </p:scale>
        <p:origin x="-1044" y="-118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67ACC-0C7F-4B47-B128-42BA3D749D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6FE6711-68E9-41E9-A3BC-4E65753F2676}">
      <dgm:prSet phldrT="[Text]"/>
      <dgm:spPr/>
      <dgm:t>
        <a:bodyPr/>
        <a:lstStyle/>
        <a:p>
          <a:r>
            <a:rPr lang="sv-SE" dirty="0" smtClean="0"/>
            <a:t>General</a:t>
          </a:r>
          <a:br>
            <a:rPr lang="sv-SE" dirty="0" smtClean="0"/>
          </a:br>
          <a:r>
            <a:rPr lang="sv-SE" dirty="0" err="1" smtClean="0"/>
            <a:t>Assembly</a:t>
          </a:r>
          <a:endParaRPr lang="sv-SE" dirty="0"/>
        </a:p>
      </dgm:t>
    </dgm:pt>
    <dgm:pt modelId="{7DF12DBB-A753-4438-8158-243DA4E4357F}" type="parTrans" cxnId="{4C1CFE36-0C3E-42A4-A542-C725EF97808F}">
      <dgm:prSet/>
      <dgm:spPr/>
      <dgm:t>
        <a:bodyPr/>
        <a:lstStyle/>
        <a:p>
          <a:endParaRPr lang="sv-SE"/>
        </a:p>
      </dgm:t>
    </dgm:pt>
    <dgm:pt modelId="{13F011C9-D869-4D9F-AD5E-A98B84F65030}" type="sibTrans" cxnId="{4C1CFE36-0C3E-42A4-A542-C725EF97808F}">
      <dgm:prSet/>
      <dgm:spPr/>
      <dgm:t>
        <a:bodyPr/>
        <a:lstStyle/>
        <a:p>
          <a:endParaRPr lang="sv-SE"/>
        </a:p>
      </dgm:t>
    </dgm:pt>
    <dgm:pt modelId="{0CA14AC3-CD6D-48B3-B342-9648BF7FEE62}">
      <dgm:prSet phldrT="[Text]"/>
      <dgm:spPr/>
      <dgm:t>
        <a:bodyPr/>
        <a:lstStyle/>
        <a:p>
          <a:r>
            <a:rPr lang="sv-SE" dirty="0" smtClean="0"/>
            <a:t>Board of</a:t>
          </a:r>
          <a:br>
            <a:rPr lang="sv-SE" dirty="0" smtClean="0"/>
          </a:br>
          <a:r>
            <a:rPr lang="sv-SE" dirty="0" err="1" smtClean="0"/>
            <a:t>Directors</a:t>
          </a:r>
          <a:endParaRPr lang="sv-SE" dirty="0"/>
        </a:p>
      </dgm:t>
    </dgm:pt>
    <dgm:pt modelId="{0E3212D9-1E5E-411D-86A1-24FD17495E08}" type="parTrans" cxnId="{E853CCE2-AD21-4908-BEE0-A18DA9451411}">
      <dgm:prSet/>
      <dgm:spPr/>
      <dgm:t>
        <a:bodyPr/>
        <a:lstStyle/>
        <a:p>
          <a:endParaRPr lang="sv-SE"/>
        </a:p>
      </dgm:t>
    </dgm:pt>
    <dgm:pt modelId="{13FE214C-FC5E-4BF2-A8F0-7182F0BB687F}" type="sibTrans" cxnId="{E853CCE2-AD21-4908-BEE0-A18DA9451411}">
      <dgm:prSet/>
      <dgm:spPr/>
      <dgm:t>
        <a:bodyPr/>
        <a:lstStyle/>
        <a:p>
          <a:endParaRPr lang="sv-SE"/>
        </a:p>
      </dgm:t>
    </dgm:pt>
    <dgm:pt modelId="{C6C94B43-A134-4A8D-A46D-DA21BC8CAF9C}">
      <dgm:prSet/>
      <dgm:spPr/>
      <dgm:t>
        <a:bodyPr/>
        <a:lstStyle/>
        <a:p>
          <a:r>
            <a:rPr lang="sv-SE" dirty="0" err="1" smtClean="0"/>
            <a:t>Technical</a:t>
          </a:r>
          <a:r>
            <a:rPr lang="sv-SE" dirty="0" smtClean="0"/>
            <a:t> </a:t>
          </a:r>
        </a:p>
        <a:p>
          <a:r>
            <a:rPr lang="sv-SE" dirty="0" err="1" smtClean="0"/>
            <a:t>Committe</a:t>
          </a:r>
          <a:endParaRPr lang="sv-SE" dirty="0"/>
        </a:p>
      </dgm:t>
    </dgm:pt>
    <dgm:pt modelId="{7D9B8883-296F-4BCC-B4B0-B4B1F27B6FFB}" type="parTrans" cxnId="{8062D4DF-94A9-441A-B68E-37AACDFE8F3F}">
      <dgm:prSet/>
      <dgm:spPr/>
      <dgm:t>
        <a:bodyPr/>
        <a:lstStyle/>
        <a:p>
          <a:endParaRPr lang="sv-SE"/>
        </a:p>
      </dgm:t>
    </dgm:pt>
    <dgm:pt modelId="{705E9A59-821E-402A-8ACA-7A68ECE4C9B5}" type="sibTrans" cxnId="{8062D4DF-94A9-441A-B68E-37AACDFE8F3F}">
      <dgm:prSet/>
      <dgm:spPr/>
      <dgm:t>
        <a:bodyPr/>
        <a:lstStyle/>
        <a:p>
          <a:endParaRPr lang="sv-SE"/>
        </a:p>
      </dgm:t>
    </dgm:pt>
    <dgm:pt modelId="{902E53FC-E46E-4662-939E-EF20FA025612}" type="pres">
      <dgm:prSet presAssocID="{7BD67ACC-0C7F-4B47-B128-42BA3D749D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A8012D95-5F34-46BB-A03C-C19B22D3B626}" type="pres">
      <dgm:prSet presAssocID="{96FE6711-68E9-41E9-A3BC-4E65753F2676}" presName="hierRoot1" presStyleCnt="0">
        <dgm:presLayoutVars>
          <dgm:hierBranch val="init"/>
        </dgm:presLayoutVars>
      </dgm:prSet>
      <dgm:spPr/>
    </dgm:pt>
    <dgm:pt modelId="{E1E18F0D-F729-4A54-B549-19797746C119}" type="pres">
      <dgm:prSet presAssocID="{96FE6711-68E9-41E9-A3BC-4E65753F2676}" presName="rootComposite1" presStyleCnt="0"/>
      <dgm:spPr/>
    </dgm:pt>
    <dgm:pt modelId="{2AA16271-08EE-43D7-B74B-0C8CDBA410B2}" type="pres">
      <dgm:prSet presAssocID="{96FE6711-68E9-41E9-A3BC-4E65753F26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080DA4A-F353-4D56-AC91-D1008842D673}" type="pres">
      <dgm:prSet presAssocID="{96FE6711-68E9-41E9-A3BC-4E65753F2676}" presName="rootConnector1" presStyleLbl="node1" presStyleIdx="0" presStyleCnt="0"/>
      <dgm:spPr/>
      <dgm:t>
        <a:bodyPr/>
        <a:lstStyle/>
        <a:p>
          <a:endParaRPr lang="sv-SE"/>
        </a:p>
      </dgm:t>
    </dgm:pt>
    <dgm:pt modelId="{A18078B2-4FD1-4B98-9AB2-50D33662B689}" type="pres">
      <dgm:prSet presAssocID="{96FE6711-68E9-41E9-A3BC-4E65753F2676}" presName="hierChild2" presStyleCnt="0"/>
      <dgm:spPr/>
    </dgm:pt>
    <dgm:pt modelId="{8FE94139-4627-4892-A38F-1A970C16A30E}" type="pres">
      <dgm:prSet presAssocID="{0E3212D9-1E5E-411D-86A1-24FD17495E08}" presName="Name37" presStyleLbl="parChTrans1D2" presStyleIdx="0" presStyleCnt="1"/>
      <dgm:spPr/>
      <dgm:t>
        <a:bodyPr/>
        <a:lstStyle/>
        <a:p>
          <a:endParaRPr lang="sv-SE"/>
        </a:p>
      </dgm:t>
    </dgm:pt>
    <dgm:pt modelId="{89A40BD7-A09A-4469-B3A6-FC8B83E19C22}" type="pres">
      <dgm:prSet presAssocID="{0CA14AC3-CD6D-48B3-B342-9648BF7FEE62}" presName="hierRoot2" presStyleCnt="0">
        <dgm:presLayoutVars>
          <dgm:hierBranch val="init"/>
        </dgm:presLayoutVars>
      </dgm:prSet>
      <dgm:spPr/>
    </dgm:pt>
    <dgm:pt modelId="{6A9C7FED-A11C-491C-BAC8-02D0BD4CB103}" type="pres">
      <dgm:prSet presAssocID="{0CA14AC3-CD6D-48B3-B342-9648BF7FEE62}" presName="rootComposite" presStyleCnt="0"/>
      <dgm:spPr/>
    </dgm:pt>
    <dgm:pt modelId="{3FE8DDD6-FEA0-4738-B260-EBA03B3B2AA2}" type="pres">
      <dgm:prSet presAssocID="{0CA14AC3-CD6D-48B3-B342-9648BF7FEE62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967C097-775C-486A-AE31-2D3D95D641FB}" type="pres">
      <dgm:prSet presAssocID="{0CA14AC3-CD6D-48B3-B342-9648BF7FEE62}" presName="rootConnector" presStyleLbl="node2" presStyleIdx="0" presStyleCnt="1"/>
      <dgm:spPr/>
      <dgm:t>
        <a:bodyPr/>
        <a:lstStyle/>
        <a:p>
          <a:endParaRPr lang="sv-SE"/>
        </a:p>
      </dgm:t>
    </dgm:pt>
    <dgm:pt modelId="{8E621BBA-F01D-4679-BBDC-00B22134C28B}" type="pres">
      <dgm:prSet presAssocID="{0CA14AC3-CD6D-48B3-B342-9648BF7FEE62}" presName="hierChild4" presStyleCnt="0"/>
      <dgm:spPr/>
    </dgm:pt>
    <dgm:pt modelId="{01C11889-DC49-416A-8DC1-1062959C08A5}" type="pres">
      <dgm:prSet presAssocID="{7D9B8883-296F-4BCC-B4B0-B4B1F27B6FFB}" presName="Name37" presStyleLbl="parChTrans1D3" presStyleIdx="0" presStyleCnt="1"/>
      <dgm:spPr/>
      <dgm:t>
        <a:bodyPr/>
        <a:lstStyle/>
        <a:p>
          <a:endParaRPr lang="sv-SE"/>
        </a:p>
      </dgm:t>
    </dgm:pt>
    <dgm:pt modelId="{C9B5EFB8-AB26-4170-9002-7B8DFF846CA7}" type="pres">
      <dgm:prSet presAssocID="{C6C94B43-A134-4A8D-A46D-DA21BC8CAF9C}" presName="hierRoot2" presStyleCnt="0">
        <dgm:presLayoutVars>
          <dgm:hierBranch val="init"/>
        </dgm:presLayoutVars>
      </dgm:prSet>
      <dgm:spPr/>
    </dgm:pt>
    <dgm:pt modelId="{8927F886-13D1-4487-A91C-EDCEBCA2B141}" type="pres">
      <dgm:prSet presAssocID="{C6C94B43-A134-4A8D-A46D-DA21BC8CAF9C}" presName="rootComposite" presStyleCnt="0"/>
      <dgm:spPr/>
    </dgm:pt>
    <dgm:pt modelId="{4B92C5C3-9114-4279-8BD9-0474889052BA}" type="pres">
      <dgm:prSet presAssocID="{C6C94B43-A134-4A8D-A46D-DA21BC8CAF9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D34A10A-4489-400D-840E-60E166F8C155}" type="pres">
      <dgm:prSet presAssocID="{C6C94B43-A134-4A8D-A46D-DA21BC8CAF9C}" presName="rootConnector" presStyleLbl="node3" presStyleIdx="0" presStyleCnt="1"/>
      <dgm:spPr/>
      <dgm:t>
        <a:bodyPr/>
        <a:lstStyle/>
        <a:p>
          <a:endParaRPr lang="sv-SE"/>
        </a:p>
      </dgm:t>
    </dgm:pt>
    <dgm:pt modelId="{CE91897F-B04E-461F-A055-B16C44F6F420}" type="pres">
      <dgm:prSet presAssocID="{C6C94B43-A134-4A8D-A46D-DA21BC8CAF9C}" presName="hierChild4" presStyleCnt="0"/>
      <dgm:spPr/>
    </dgm:pt>
    <dgm:pt modelId="{29712418-C573-4101-AC51-1FD5CBEF214C}" type="pres">
      <dgm:prSet presAssocID="{C6C94B43-A134-4A8D-A46D-DA21BC8CAF9C}" presName="hierChild5" presStyleCnt="0"/>
      <dgm:spPr/>
    </dgm:pt>
    <dgm:pt modelId="{7EF61416-C4AE-4F53-BCE0-670EB5ECED1A}" type="pres">
      <dgm:prSet presAssocID="{0CA14AC3-CD6D-48B3-B342-9648BF7FEE62}" presName="hierChild5" presStyleCnt="0"/>
      <dgm:spPr/>
    </dgm:pt>
    <dgm:pt modelId="{B83617EE-57C4-477D-8C93-EAE112E80AFD}" type="pres">
      <dgm:prSet presAssocID="{96FE6711-68E9-41E9-A3BC-4E65753F2676}" presName="hierChild3" presStyleCnt="0"/>
      <dgm:spPr/>
    </dgm:pt>
  </dgm:ptLst>
  <dgm:cxnLst>
    <dgm:cxn modelId="{65BAF90C-6214-4EC0-AFE5-7E98D540D2D5}" type="presOf" srcId="{96FE6711-68E9-41E9-A3BC-4E65753F2676}" destId="{E080DA4A-F353-4D56-AC91-D1008842D673}" srcOrd="1" destOrd="0" presId="urn:microsoft.com/office/officeart/2005/8/layout/orgChart1"/>
    <dgm:cxn modelId="{32925973-CEB6-4F25-9B1D-C0791BF54678}" type="presOf" srcId="{C6C94B43-A134-4A8D-A46D-DA21BC8CAF9C}" destId="{4B92C5C3-9114-4279-8BD9-0474889052BA}" srcOrd="0" destOrd="0" presId="urn:microsoft.com/office/officeart/2005/8/layout/orgChart1"/>
    <dgm:cxn modelId="{8062D4DF-94A9-441A-B68E-37AACDFE8F3F}" srcId="{0CA14AC3-CD6D-48B3-B342-9648BF7FEE62}" destId="{C6C94B43-A134-4A8D-A46D-DA21BC8CAF9C}" srcOrd="0" destOrd="0" parTransId="{7D9B8883-296F-4BCC-B4B0-B4B1F27B6FFB}" sibTransId="{705E9A59-821E-402A-8ACA-7A68ECE4C9B5}"/>
    <dgm:cxn modelId="{C11F5E88-B3CC-41CF-944F-21142EC1C806}" type="presOf" srcId="{C6C94B43-A134-4A8D-A46D-DA21BC8CAF9C}" destId="{6D34A10A-4489-400D-840E-60E166F8C155}" srcOrd="1" destOrd="0" presId="urn:microsoft.com/office/officeart/2005/8/layout/orgChart1"/>
    <dgm:cxn modelId="{663EE842-AC5E-48BC-81AD-98089FB8FB25}" type="presOf" srcId="{0E3212D9-1E5E-411D-86A1-24FD17495E08}" destId="{8FE94139-4627-4892-A38F-1A970C16A30E}" srcOrd="0" destOrd="0" presId="urn:microsoft.com/office/officeart/2005/8/layout/orgChart1"/>
    <dgm:cxn modelId="{4C1CFE36-0C3E-42A4-A542-C725EF97808F}" srcId="{7BD67ACC-0C7F-4B47-B128-42BA3D749D06}" destId="{96FE6711-68E9-41E9-A3BC-4E65753F2676}" srcOrd="0" destOrd="0" parTransId="{7DF12DBB-A753-4438-8158-243DA4E4357F}" sibTransId="{13F011C9-D869-4D9F-AD5E-A98B84F65030}"/>
    <dgm:cxn modelId="{4A3BE7D2-AD99-4E5A-BA51-685DE16E4409}" type="presOf" srcId="{0CA14AC3-CD6D-48B3-B342-9648BF7FEE62}" destId="{3967C097-775C-486A-AE31-2D3D95D641FB}" srcOrd="1" destOrd="0" presId="urn:microsoft.com/office/officeart/2005/8/layout/orgChart1"/>
    <dgm:cxn modelId="{E853CCE2-AD21-4908-BEE0-A18DA9451411}" srcId="{96FE6711-68E9-41E9-A3BC-4E65753F2676}" destId="{0CA14AC3-CD6D-48B3-B342-9648BF7FEE62}" srcOrd="0" destOrd="0" parTransId="{0E3212D9-1E5E-411D-86A1-24FD17495E08}" sibTransId="{13FE214C-FC5E-4BF2-A8F0-7182F0BB687F}"/>
    <dgm:cxn modelId="{E5C5A588-028A-4B21-9DBB-42A76D56D57C}" type="presOf" srcId="{0CA14AC3-CD6D-48B3-B342-9648BF7FEE62}" destId="{3FE8DDD6-FEA0-4738-B260-EBA03B3B2AA2}" srcOrd="0" destOrd="0" presId="urn:microsoft.com/office/officeart/2005/8/layout/orgChart1"/>
    <dgm:cxn modelId="{63C846F8-0371-411E-93AC-88E90ED844D5}" type="presOf" srcId="{96FE6711-68E9-41E9-A3BC-4E65753F2676}" destId="{2AA16271-08EE-43D7-B74B-0C8CDBA410B2}" srcOrd="0" destOrd="0" presId="urn:microsoft.com/office/officeart/2005/8/layout/orgChart1"/>
    <dgm:cxn modelId="{01606A35-5F50-4C24-907C-D04CC40B5ED3}" type="presOf" srcId="{7BD67ACC-0C7F-4B47-B128-42BA3D749D06}" destId="{902E53FC-E46E-4662-939E-EF20FA025612}" srcOrd="0" destOrd="0" presId="urn:microsoft.com/office/officeart/2005/8/layout/orgChart1"/>
    <dgm:cxn modelId="{F285C5CC-3353-4DB7-8B68-5688056DE12C}" type="presOf" srcId="{7D9B8883-296F-4BCC-B4B0-B4B1F27B6FFB}" destId="{01C11889-DC49-416A-8DC1-1062959C08A5}" srcOrd="0" destOrd="0" presId="urn:microsoft.com/office/officeart/2005/8/layout/orgChart1"/>
    <dgm:cxn modelId="{2FE5B11C-F6DC-4629-BBCE-3DF81F886AF7}" type="presParOf" srcId="{902E53FC-E46E-4662-939E-EF20FA025612}" destId="{A8012D95-5F34-46BB-A03C-C19B22D3B626}" srcOrd="0" destOrd="0" presId="urn:microsoft.com/office/officeart/2005/8/layout/orgChart1"/>
    <dgm:cxn modelId="{6EDFBFA9-9A1F-4B80-9E44-F66532971F01}" type="presParOf" srcId="{A8012D95-5F34-46BB-A03C-C19B22D3B626}" destId="{E1E18F0D-F729-4A54-B549-19797746C119}" srcOrd="0" destOrd="0" presId="urn:microsoft.com/office/officeart/2005/8/layout/orgChart1"/>
    <dgm:cxn modelId="{6690BB4D-2008-4F7A-8590-1F22DBEE9374}" type="presParOf" srcId="{E1E18F0D-F729-4A54-B549-19797746C119}" destId="{2AA16271-08EE-43D7-B74B-0C8CDBA410B2}" srcOrd="0" destOrd="0" presId="urn:microsoft.com/office/officeart/2005/8/layout/orgChart1"/>
    <dgm:cxn modelId="{A51804C9-DFCC-4F68-BE05-3C943A79071B}" type="presParOf" srcId="{E1E18F0D-F729-4A54-B549-19797746C119}" destId="{E080DA4A-F353-4D56-AC91-D1008842D673}" srcOrd="1" destOrd="0" presId="urn:microsoft.com/office/officeart/2005/8/layout/orgChart1"/>
    <dgm:cxn modelId="{903F5D53-1645-44A8-BA37-A15EDF6BA205}" type="presParOf" srcId="{A8012D95-5F34-46BB-A03C-C19B22D3B626}" destId="{A18078B2-4FD1-4B98-9AB2-50D33662B689}" srcOrd="1" destOrd="0" presId="urn:microsoft.com/office/officeart/2005/8/layout/orgChart1"/>
    <dgm:cxn modelId="{2D021A80-289F-407A-9F69-3B25EE2BC3B5}" type="presParOf" srcId="{A18078B2-4FD1-4B98-9AB2-50D33662B689}" destId="{8FE94139-4627-4892-A38F-1A970C16A30E}" srcOrd="0" destOrd="0" presId="urn:microsoft.com/office/officeart/2005/8/layout/orgChart1"/>
    <dgm:cxn modelId="{630B834F-63B5-4741-BB4B-4C889F00F026}" type="presParOf" srcId="{A18078B2-4FD1-4B98-9AB2-50D33662B689}" destId="{89A40BD7-A09A-4469-B3A6-FC8B83E19C22}" srcOrd="1" destOrd="0" presId="urn:microsoft.com/office/officeart/2005/8/layout/orgChart1"/>
    <dgm:cxn modelId="{FBA99C41-6E48-443C-9930-E07B51B15BF6}" type="presParOf" srcId="{89A40BD7-A09A-4469-B3A6-FC8B83E19C22}" destId="{6A9C7FED-A11C-491C-BAC8-02D0BD4CB103}" srcOrd="0" destOrd="0" presId="urn:microsoft.com/office/officeart/2005/8/layout/orgChart1"/>
    <dgm:cxn modelId="{4A4592F3-0C94-400E-BC9F-5F4DAD0FA4F2}" type="presParOf" srcId="{6A9C7FED-A11C-491C-BAC8-02D0BD4CB103}" destId="{3FE8DDD6-FEA0-4738-B260-EBA03B3B2AA2}" srcOrd="0" destOrd="0" presId="urn:microsoft.com/office/officeart/2005/8/layout/orgChart1"/>
    <dgm:cxn modelId="{88D2567E-42BD-48F7-B4C7-60CC55788290}" type="presParOf" srcId="{6A9C7FED-A11C-491C-BAC8-02D0BD4CB103}" destId="{3967C097-775C-486A-AE31-2D3D95D641FB}" srcOrd="1" destOrd="0" presId="urn:microsoft.com/office/officeart/2005/8/layout/orgChart1"/>
    <dgm:cxn modelId="{2EA99D7A-4566-4A6A-AA82-51FD71BE376C}" type="presParOf" srcId="{89A40BD7-A09A-4469-B3A6-FC8B83E19C22}" destId="{8E621BBA-F01D-4679-BBDC-00B22134C28B}" srcOrd="1" destOrd="0" presId="urn:microsoft.com/office/officeart/2005/8/layout/orgChart1"/>
    <dgm:cxn modelId="{4EA62CD1-5862-4558-A110-6F312263327D}" type="presParOf" srcId="{8E621BBA-F01D-4679-BBDC-00B22134C28B}" destId="{01C11889-DC49-416A-8DC1-1062959C08A5}" srcOrd="0" destOrd="0" presId="urn:microsoft.com/office/officeart/2005/8/layout/orgChart1"/>
    <dgm:cxn modelId="{BA9AF963-DB11-44CC-81EE-2D6C658E8FA0}" type="presParOf" srcId="{8E621BBA-F01D-4679-BBDC-00B22134C28B}" destId="{C9B5EFB8-AB26-4170-9002-7B8DFF846CA7}" srcOrd="1" destOrd="0" presId="urn:microsoft.com/office/officeart/2005/8/layout/orgChart1"/>
    <dgm:cxn modelId="{C3D5E0DA-1461-4CB2-B5E3-8018893A931C}" type="presParOf" srcId="{C9B5EFB8-AB26-4170-9002-7B8DFF846CA7}" destId="{8927F886-13D1-4487-A91C-EDCEBCA2B141}" srcOrd="0" destOrd="0" presId="urn:microsoft.com/office/officeart/2005/8/layout/orgChart1"/>
    <dgm:cxn modelId="{CD2BFB65-04B8-4CFC-AB76-3EEEC01D2FE9}" type="presParOf" srcId="{8927F886-13D1-4487-A91C-EDCEBCA2B141}" destId="{4B92C5C3-9114-4279-8BD9-0474889052BA}" srcOrd="0" destOrd="0" presId="urn:microsoft.com/office/officeart/2005/8/layout/orgChart1"/>
    <dgm:cxn modelId="{6A1FE6FE-139F-4C7A-AF71-24372D6AF32F}" type="presParOf" srcId="{8927F886-13D1-4487-A91C-EDCEBCA2B141}" destId="{6D34A10A-4489-400D-840E-60E166F8C155}" srcOrd="1" destOrd="0" presId="urn:microsoft.com/office/officeart/2005/8/layout/orgChart1"/>
    <dgm:cxn modelId="{A55A3E07-99DC-4C62-95D5-0546E79644F7}" type="presParOf" srcId="{C9B5EFB8-AB26-4170-9002-7B8DFF846CA7}" destId="{CE91897F-B04E-461F-A055-B16C44F6F420}" srcOrd="1" destOrd="0" presId="urn:microsoft.com/office/officeart/2005/8/layout/orgChart1"/>
    <dgm:cxn modelId="{3368AC31-3A3B-4128-A9DF-E6F4ACE0377B}" type="presParOf" srcId="{C9B5EFB8-AB26-4170-9002-7B8DFF846CA7}" destId="{29712418-C573-4101-AC51-1FD5CBEF214C}" srcOrd="2" destOrd="0" presId="urn:microsoft.com/office/officeart/2005/8/layout/orgChart1"/>
    <dgm:cxn modelId="{254B7488-34CB-4B5C-B33F-3DF9C946434B}" type="presParOf" srcId="{89A40BD7-A09A-4469-B3A6-FC8B83E19C22}" destId="{7EF61416-C4AE-4F53-BCE0-670EB5ECED1A}" srcOrd="2" destOrd="0" presId="urn:microsoft.com/office/officeart/2005/8/layout/orgChart1"/>
    <dgm:cxn modelId="{89D403F1-15E0-416B-90ED-66C166870963}" type="presParOf" srcId="{A8012D95-5F34-46BB-A03C-C19B22D3B626}" destId="{B83617EE-57C4-477D-8C93-EAE112E80A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C9721-58B2-43F9-9C0A-FCA93978AF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74515B8-A143-4599-860C-D93AF7811F36}">
      <dgm:prSet phldrT="[Text]" custT="1"/>
      <dgm:spPr/>
      <dgm:t>
        <a:bodyPr/>
        <a:lstStyle/>
        <a:p>
          <a:r>
            <a:rPr lang="sv-SE" sz="2000" b="1" dirty="0" smtClean="0"/>
            <a:t/>
          </a:r>
          <a:br>
            <a:rPr lang="sv-SE" sz="2000" b="1" dirty="0" smtClean="0"/>
          </a:br>
          <a:r>
            <a:rPr lang="sv-SE" sz="2000" b="1" dirty="0" smtClean="0"/>
            <a:t>Referensgrupp</a:t>
          </a:r>
          <a:endParaRPr lang="sv-SE" sz="2000" b="1" dirty="0"/>
        </a:p>
      </dgm:t>
    </dgm:pt>
    <dgm:pt modelId="{80A14884-36BC-4EF1-8572-87E7F029C985}" type="parTrans" cxnId="{5BA96B28-BE99-4D5C-8168-730BAC301CA3}">
      <dgm:prSet/>
      <dgm:spPr/>
      <dgm:t>
        <a:bodyPr/>
        <a:lstStyle/>
        <a:p>
          <a:endParaRPr lang="sv-SE"/>
        </a:p>
      </dgm:t>
    </dgm:pt>
    <dgm:pt modelId="{BFE826B7-A2C3-42FC-8DD9-9684D02752E6}" type="sibTrans" cxnId="{5BA96B28-BE99-4D5C-8168-730BAC301CA3}">
      <dgm:prSet/>
      <dgm:spPr/>
      <dgm:t>
        <a:bodyPr/>
        <a:lstStyle/>
        <a:p>
          <a:endParaRPr lang="sv-SE"/>
        </a:p>
      </dgm:t>
    </dgm:pt>
    <dgm:pt modelId="{D902E7F9-A052-4E8F-AB09-4532CE99AA8F}">
      <dgm:prSet phldrT="[Text]" custT="1"/>
      <dgm:spPr/>
      <dgm:t>
        <a:bodyPr/>
        <a:lstStyle/>
        <a:p>
          <a:r>
            <a:rPr lang="sv-SE" sz="1600" b="1" dirty="0" smtClean="0"/>
            <a:t>Kabel</a:t>
          </a:r>
          <a:endParaRPr lang="sv-SE" sz="1600" b="1" dirty="0"/>
        </a:p>
      </dgm:t>
    </dgm:pt>
    <dgm:pt modelId="{89D4CD05-27C6-4326-80B1-DEE6E476865C}" type="parTrans" cxnId="{3866DAB9-43F2-4B22-8B70-3090A3C18A99}">
      <dgm:prSet/>
      <dgm:spPr/>
      <dgm:t>
        <a:bodyPr/>
        <a:lstStyle/>
        <a:p>
          <a:endParaRPr lang="sv-SE" sz="3200" b="1"/>
        </a:p>
      </dgm:t>
    </dgm:pt>
    <dgm:pt modelId="{F851ABFA-EA80-4DE9-B555-C32067F969F0}" type="sibTrans" cxnId="{3866DAB9-43F2-4B22-8B70-3090A3C18A99}">
      <dgm:prSet/>
      <dgm:spPr/>
      <dgm:t>
        <a:bodyPr/>
        <a:lstStyle/>
        <a:p>
          <a:endParaRPr lang="sv-SE"/>
        </a:p>
      </dgm:t>
    </dgm:pt>
    <dgm:pt modelId="{8A95D252-C83B-4982-9E8F-6B3974AF8EFC}">
      <dgm:prSet phldrT="[Text]"/>
      <dgm:spPr/>
      <dgm:t>
        <a:bodyPr/>
        <a:lstStyle/>
        <a:p>
          <a:r>
            <a:rPr lang="sv-SE" b="1" dirty="0" smtClean="0"/>
            <a:t>Kraft</a:t>
          </a:r>
          <a:endParaRPr lang="sv-SE" b="1" dirty="0"/>
        </a:p>
      </dgm:t>
    </dgm:pt>
    <dgm:pt modelId="{ACC3A0D2-D4A6-43FF-8970-853868C14EBD}" type="parTrans" cxnId="{8A748FF9-E9DF-4F84-A5C8-950399D112BC}">
      <dgm:prSet/>
      <dgm:spPr/>
      <dgm:t>
        <a:bodyPr/>
        <a:lstStyle/>
        <a:p>
          <a:endParaRPr lang="sv-SE"/>
        </a:p>
      </dgm:t>
    </dgm:pt>
    <dgm:pt modelId="{A0597D1E-AA4F-435E-83F7-49A9C74BEFBF}" type="sibTrans" cxnId="{8A748FF9-E9DF-4F84-A5C8-950399D112BC}">
      <dgm:prSet/>
      <dgm:spPr/>
      <dgm:t>
        <a:bodyPr/>
        <a:lstStyle/>
        <a:p>
          <a:endParaRPr lang="sv-SE"/>
        </a:p>
      </dgm:t>
    </dgm:pt>
    <dgm:pt modelId="{14E3EC21-350F-4BE5-A846-7BE9E7B9047C}">
      <dgm:prSet phldrT="[Text]"/>
      <dgm:spPr/>
      <dgm:t>
        <a:bodyPr/>
        <a:lstStyle/>
        <a:p>
          <a:r>
            <a:rPr lang="sv-SE" b="1" dirty="0" smtClean="0"/>
            <a:t>Inst.</a:t>
          </a:r>
          <a:endParaRPr lang="sv-SE" b="1" dirty="0"/>
        </a:p>
      </dgm:t>
    </dgm:pt>
    <dgm:pt modelId="{1C1FC506-EE74-4A50-B1BD-28BB7495AA80}" type="parTrans" cxnId="{07142DCB-7786-42AF-9260-F5B000B9B342}">
      <dgm:prSet/>
      <dgm:spPr/>
      <dgm:t>
        <a:bodyPr/>
        <a:lstStyle/>
        <a:p>
          <a:endParaRPr lang="sv-SE"/>
        </a:p>
      </dgm:t>
    </dgm:pt>
    <dgm:pt modelId="{D45A4664-87C2-438A-AE8F-3AC1D31B1CD9}" type="sibTrans" cxnId="{07142DCB-7786-42AF-9260-F5B000B9B342}">
      <dgm:prSet/>
      <dgm:spPr/>
      <dgm:t>
        <a:bodyPr/>
        <a:lstStyle/>
        <a:p>
          <a:endParaRPr lang="sv-SE"/>
        </a:p>
      </dgm:t>
    </dgm:pt>
    <dgm:pt modelId="{459E0142-9F61-45C0-81BE-8D4FB166DBFE}">
      <dgm:prSet phldrT="[Text]"/>
      <dgm:spPr/>
      <dgm:t>
        <a:bodyPr/>
        <a:lstStyle/>
        <a:p>
          <a:r>
            <a:rPr lang="sv-SE" b="1" dirty="0" smtClean="0"/>
            <a:t>Aut.</a:t>
          </a:r>
          <a:endParaRPr lang="sv-SE" b="1" dirty="0"/>
        </a:p>
      </dgm:t>
    </dgm:pt>
    <dgm:pt modelId="{D65CC858-EF56-4538-A7E1-EB8F54EBA8F3}" type="parTrans" cxnId="{2BBF68F2-B19D-4CFB-87E6-71C9825AC30B}">
      <dgm:prSet/>
      <dgm:spPr/>
      <dgm:t>
        <a:bodyPr/>
        <a:lstStyle/>
        <a:p>
          <a:endParaRPr lang="sv-SE"/>
        </a:p>
      </dgm:t>
    </dgm:pt>
    <dgm:pt modelId="{699C00E8-F454-465F-A5EE-1FA4975B5FF0}" type="sibTrans" cxnId="{2BBF68F2-B19D-4CFB-87E6-71C9825AC30B}">
      <dgm:prSet/>
      <dgm:spPr/>
      <dgm:t>
        <a:bodyPr/>
        <a:lstStyle/>
        <a:p>
          <a:endParaRPr lang="sv-SE"/>
        </a:p>
      </dgm:t>
    </dgm:pt>
    <dgm:pt modelId="{C00FAB79-2B36-4DF2-8888-D182EB17D69E}">
      <dgm:prSet phldrT="[Text]"/>
      <dgm:spPr/>
      <dgm:t>
        <a:bodyPr/>
        <a:lstStyle/>
        <a:p>
          <a:r>
            <a:rPr lang="sv-SE" b="1" dirty="0" smtClean="0"/>
            <a:t>TDS</a:t>
          </a:r>
          <a:endParaRPr lang="sv-SE" b="1" dirty="0"/>
        </a:p>
      </dgm:t>
    </dgm:pt>
    <dgm:pt modelId="{B0DEC562-9D19-45AA-8436-D84D8D7866A7}" type="parTrans" cxnId="{FCA02375-98DE-43CF-849B-489F53FD8FB2}">
      <dgm:prSet/>
      <dgm:spPr/>
      <dgm:t>
        <a:bodyPr/>
        <a:lstStyle/>
        <a:p>
          <a:endParaRPr lang="sv-SE"/>
        </a:p>
      </dgm:t>
    </dgm:pt>
    <dgm:pt modelId="{1D3894A1-D2B7-4281-ACE5-43246E6B705C}" type="sibTrans" cxnId="{FCA02375-98DE-43CF-849B-489F53FD8FB2}">
      <dgm:prSet/>
      <dgm:spPr/>
      <dgm:t>
        <a:bodyPr/>
        <a:lstStyle/>
        <a:p>
          <a:endParaRPr lang="sv-SE"/>
        </a:p>
      </dgm:t>
    </dgm:pt>
    <dgm:pt modelId="{6EF4052D-61CB-4E42-97A5-013073160E1C}">
      <dgm:prSet phldrT="[Text]"/>
      <dgm:spPr/>
      <dgm:t>
        <a:bodyPr/>
        <a:lstStyle/>
        <a:p>
          <a:r>
            <a:rPr lang="sv-SE" b="1" dirty="0" smtClean="0"/>
            <a:t>Bel.</a:t>
          </a:r>
          <a:endParaRPr lang="sv-SE" b="1" dirty="0"/>
        </a:p>
      </dgm:t>
    </dgm:pt>
    <dgm:pt modelId="{C9DA51F4-C856-48CE-9551-6BA06633C4C8}" type="parTrans" cxnId="{F5821AD0-BCB9-4A58-A12C-7D723F213609}">
      <dgm:prSet/>
      <dgm:spPr/>
      <dgm:t>
        <a:bodyPr/>
        <a:lstStyle/>
        <a:p>
          <a:endParaRPr lang="sv-SE"/>
        </a:p>
      </dgm:t>
    </dgm:pt>
    <dgm:pt modelId="{B2C72632-02C1-474D-8FB3-D52EECD29257}" type="sibTrans" cxnId="{F5821AD0-BCB9-4A58-A12C-7D723F213609}">
      <dgm:prSet/>
      <dgm:spPr/>
      <dgm:t>
        <a:bodyPr/>
        <a:lstStyle/>
        <a:p>
          <a:endParaRPr lang="sv-SE"/>
        </a:p>
      </dgm:t>
    </dgm:pt>
    <dgm:pt modelId="{C084E8DC-5DE9-4750-9188-DC4471183710}">
      <dgm:prSet phldrT="[Text]"/>
      <dgm:spPr/>
      <dgm:t>
        <a:bodyPr/>
        <a:lstStyle/>
        <a:p>
          <a:r>
            <a:rPr lang="sv-SE" b="1" dirty="0" smtClean="0"/>
            <a:t>El-</a:t>
          </a:r>
          <a:br>
            <a:rPr lang="sv-SE" b="1" dirty="0" smtClean="0"/>
          </a:br>
          <a:r>
            <a:rPr lang="sv-SE" b="1" dirty="0" smtClean="0"/>
            <a:t>Värme</a:t>
          </a:r>
          <a:br>
            <a:rPr lang="sv-SE" b="1" dirty="0" smtClean="0"/>
          </a:br>
          <a:r>
            <a:rPr lang="sv-SE" b="1" dirty="0" smtClean="0"/>
            <a:t>kyla</a:t>
          </a:r>
          <a:endParaRPr lang="sv-SE" b="1" dirty="0"/>
        </a:p>
      </dgm:t>
    </dgm:pt>
    <dgm:pt modelId="{11E9177F-F436-496A-B42C-058DB58AEE83}" type="parTrans" cxnId="{8405D4BB-24D6-431E-9034-FDB25C7F5627}">
      <dgm:prSet/>
      <dgm:spPr/>
      <dgm:t>
        <a:bodyPr/>
        <a:lstStyle/>
        <a:p>
          <a:endParaRPr lang="sv-SE"/>
        </a:p>
      </dgm:t>
    </dgm:pt>
    <dgm:pt modelId="{7D1FF7B0-1711-4BAC-9B02-7A0670F1C629}" type="sibTrans" cxnId="{8405D4BB-24D6-431E-9034-FDB25C7F5627}">
      <dgm:prSet/>
      <dgm:spPr/>
      <dgm:t>
        <a:bodyPr/>
        <a:lstStyle/>
        <a:p>
          <a:endParaRPr lang="sv-SE"/>
        </a:p>
      </dgm:t>
    </dgm:pt>
    <dgm:pt modelId="{33F99F36-8E9E-4B42-A301-81FC005BC65D}">
      <dgm:prSet phldrT="[Text]"/>
      <dgm:spPr/>
      <dgm:t>
        <a:bodyPr/>
        <a:lstStyle/>
        <a:p>
          <a:r>
            <a:rPr lang="sv-SE" b="1" dirty="0" smtClean="0"/>
            <a:t>Dom.</a:t>
          </a:r>
          <a:endParaRPr lang="sv-SE" b="1" dirty="0"/>
        </a:p>
      </dgm:t>
    </dgm:pt>
    <dgm:pt modelId="{406AE440-0F46-466B-92EA-2564544CDF43}" type="parTrans" cxnId="{C7715E4A-B07C-4F14-95FC-42D78DBCD064}">
      <dgm:prSet/>
      <dgm:spPr/>
      <dgm:t>
        <a:bodyPr/>
        <a:lstStyle/>
        <a:p>
          <a:endParaRPr lang="sv-SE"/>
        </a:p>
      </dgm:t>
    </dgm:pt>
    <dgm:pt modelId="{D24D139B-F866-4C71-A00C-40EFC51C8DBA}" type="sibTrans" cxnId="{C7715E4A-B07C-4F14-95FC-42D78DBCD064}">
      <dgm:prSet/>
      <dgm:spPr/>
      <dgm:t>
        <a:bodyPr/>
        <a:lstStyle/>
        <a:p>
          <a:endParaRPr lang="sv-SE"/>
        </a:p>
      </dgm:t>
    </dgm:pt>
    <dgm:pt modelId="{E057DF7F-FCC1-425F-8094-33FEB8DD3B7A}">
      <dgm:prSet phldrT="[Text]"/>
      <dgm:spPr/>
      <dgm:t>
        <a:bodyPr/>
        <a:lstStyle/>
        <a:p>
          <a:r>
            <a:rPr lang="sv-SE" b="1" dirty="0" smtClean="0"/>
            <a:t>Rör</a:t>
          </a:r>
          <a:endParaRPr lang="sv-SE" b="1" dirty="0"/>
        </a:p>
      </dgm:t>
    </dgm:pt>
    <dgm:pt modelId="{5F8AF41C-DC2F-4B43-8AA9-7A126BF743ED}" type="parTrans" cxnId="{72DAFBDA-2B22-41C4-BA35-5397312536B8}">
      <dgm:prSet/>
      <dgm:spPr/>
      <dgm:t>
        <a:bodyPr/>
        <a:lstStyle/>
        <a:p>
          <a:endParaRPr lang="sv-SE"/>
        </a:p>
      </dgm:t>
    </dgm:pt>
    <dgm:pt modelId="{26060DF6-686D-451A-AAEF-49C61F777E49}" type="sibTrans" cxnId="{72DAFBDA-2B22-41C4-BA35-5397312536B8}">
      <dgm:prSet/>
      <dgm:spPr/>
      <dgm:t>
        <a:bodyPr/>
        <a:lstStyle/>
        <a:p>
          <a:endParaRPr lang="sv-SE"/>
        </a:p>
      </dgm:t>
    </dgm:pt>
    <dgm:pt modelId="{3F17DAF8-FA17-4C6B-9D2F-5D6401740049}">
      <dgm:prSet phldrT="[Text]"/>
      <dgm:spPr/>
      <dgm:t>
        <a:bodyPr/>
        <a:lstStyle/>
        <a:p>
          <a:r>
            <a:rPr lang="sv-SE" b="1" dirty="0" smtClean="0"/>
            <a:t>Värme,</a:t>
          </a:r>
          <a:br>
            <a:rPr lang="sv-SE" b="1" dirty="0" smtClean="0"/>
          </a:br>
          <a:r>
            <a:rPr lang="sv-SE" b="1" dirty="0" smtClean="0"/>
            <a:t>pumpar</a:t>
          </a:r>
          <a:endParaRPr lang="sv-SE" b="1" dirty="0"/>
        </a:p>
      </dgm:t>
    </dgm:pt>
    <dgm:pt modelId="{86EECB2F-5071-4D18-AA5D-87D83120FF4D}" type="parTrans" cxnId="{02E7B2B2-B7C7-40D0-A4E5-CF039A8A2BAB}">
      <dgm:prSet/>
      <dgm:spPr/>
      <dgm:t>
        <a:bodyPr/>
        <a:lstStyle/>
        <a:p>
          <a:endParaRPr lang="sv-SE"/>
        </a:p>
      </dgm:t>
    </dgm:pt>
    <dgm:pt modelId="{7D71C6E2-B432-43BC-8BFD-08D776CAEF5B}" type="sibTrans" cxnId="{02E7B2B2-B7C7-40D0-A4E5-CF039A8A2BAB}">
      <dgm:prSet/>
      <dgm:spPr/>
      <dgm:t>
        <a:bodyPr/>
        <a:lstStyle/>
        <a:p>
          <a:endParaRPr lang="sv-SE"/>
        </a:p>
      </dgm:t>
    </dgm:pt>
    <dgm:pt modelId="{EA149443-0193-4DDB-B11A-9EA17448328A}">
      <dgm:prSet phldrT="[Text]"/>
      <dgm:spPr/>
      <dgm:t>
        <a:bodyPr/>
        <a:lstStyle/>
        <a:p>
          <a:r>
            <a:rPr lang="sv-SE" b="1" dirty="0" smtClean="0"/>
            <a:t>Sanitet</a:t>
          </a:r>
        </a:p>
        <a:p>
          <a:r>
            <a:rPr lang="sv-SE" b="1" dirty="0" err="1" smtClean="0"/>
            <a:t>Rostfr</a:t>
          </a:r>
          <a:r>
            <a:rPr lang="sv-SE" b="1" dirty="0" smtClean="0"/>
            <a:t>.</a:t>
          </a:r>
          <a:endParaRPr lang="sv-SE" b="1" dirty="0"/>
        </a:p>
      </dgm:t>
    </dgm:pt>
    <dgm:pt modelId="{7776D06D-E217-4E0C-8AF3-1B3BC99F96AB}" type="parTrans" cxnId="{242FFA3D-A2A8-4397-85C5-DCC7818EC5CA}">
      <dgm:prSet/>
      <dgm:spPr/>
      <dgm:t>
        <a:bodyPr/>
        <a:lstStyle/>
        <a:p>
          <a:endParaRPr lang="sv-SE"/>
        </a:p>
      </dgm:t>
    </dgm:pt>
    <dgm:pt modelId="{0F6F6126-07DD-40A5-B9E8-23CD0A0859AD}" type="sibTrans" cxnId="{242FFA3D-A2A8-4397-85C5-DCC7818EC5CA}">
      <dgm:prSet/>
      <dgm:spPr/>
      <dgm:t>
        <a:bodyPr/>
        <a:lstStyle/>
        <a:p>
          <a:endParaRPr lang="sv-SE"/>
        </a:p>
      </dgm:t>
    </dgm:pt>
    <dgm:pt modelId="{CFE28712-B35E-4693-B6DB-B9FD834CC0D7}">
      <dgm:prSet phldrT="[Text]"/>
      <dgm:spPr/>
      <dgm:t>
        <a:bodyPr/>
        <a:lstStyle/>
        <a:p>
          <a:r>
            <a:rPr lang="sv-SE" b="1" dirty="0" smtClean="0"/>
            <a:t>VA</a:t>
          </a:r>
          <a:endParaRPr lang="sv-SE" b="1" dirty="0"/>
        </a:p>
      </dgm:t>
    </dgm:pt>
    <dgm:pt modelId="{255137E6-86F4-48CD-B013-147B0B475F68}" type="parTrans" cxnId="{464270EC-FDAD-40A3-AA76-0C421ECC55DA}">
      <dgm:prSet/>
      <dgm:spPr/>
      <dgm:t>
        <a:bodyPr/>
        <a:lstStyle/>
        <a:p>
          <a:endParaRPr lang="sv-SE"/>
        </a:p>
      </dgm:t>
    </dgm:pt>
    <dgm:pt modelId="{F25133E9-D89D-4899-8A0A-F3555F51054F}" type="sibTrans" cxnId="{464270EC-FDAD-40A3-AA76-0C421ECC55DA}">
      <dgm:prSet/>
      <dgm:spPr/>
      <dgm:t>
        <a:bodyPr/>
        <a:lstStyle/>
        <a:p>
          <a:endParaRPr lang="sv-SE"/>
        </a:p>
      </dgm:t>
    </dgm:pt>
    <dgm:pt modelId="{2280A04F-75D1-4152-AC87-7DB498CC40B9}" type="pres">
      <dgm:prSet presAssocID="{4EAC9721-58B2-43F9-9C0A-FCA93978AF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AC13C53D-8905-4C52-B59C-7092D957B112}" type="pres">
      <dgm:prSet presAssocID="{974515B8-A143-4599-860C-D93AF7811F36}" presName="hierRoot1" presStyleCnt="0">
        <dgm:presLayoutVars>
          <dgm:hierBranch val="init"/>
        </dgm:presLayoutVars>
      </dgm:prSet>
      <dgm:spPr/>
    </dgm:pt>
    <dgm:pt modelId="{7D82F968-E95C-4637-A8CF-98EFADD8A3B2}" type="pres">
      <dgm:prSet presAssocID="{974515B8-A143-4599-860C-D93AF7811F36}" presName="rootComposite1" presStyleCnt="0"/>
      <dgm:spPr/>
    </dgm:pt>
    <dgm:pt modelId="{08F3D295-E7BF-48CB-BAFB-E891BA48AD45}" type="pres">
      <dgm:prSet presAssocID="{974515B8-A143-4599-860C-D93AF7811F36}" presName="rootText1" presStyleLbl="node0" presStyleIdx="0" presStyleCnt="1" custScaleX="320865" custScaleY="276711" custLinFactNeighborY="-9988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5A831AF-7FBA-40CB-9FF5-EA192FFF4189}" type="pres">
      <dgm:prSet presAssocID="{974515B8-A143-4599-860C-D93AF7811F36}" presName="rootConnector1" presStyleLbl="node1" presStyleIdx="0" presStyleCnt="0"/>
      <dgm:spPr/>
      <dgm:t>
        <a:bodyPr/>
        <a:lstStyle/>
        <a:p>
          <a:endParaRPr lang="sv-SE"/>
        </a:p>
      </dgm:t>
    </dgm:pt>
    <dgm:pt modelId="{D7748A89-3D0A-4C39-B96C-074213E59130}" type="pres">
      <dgm:prSet presAssocID="{974515B8-A143-4599-860C-D93AF7811F36}" presName="hierChild2" presStyleCnt="0"/>
      <dgm:spPr/>
    </dgm:pt>
    <dgm:pt modelId="{1DBD1FAC-32CD-4486-93ED-0EC17AE189F2}" type="pres">
      <dgm:prSet presAssocID="{89D4CD05-27C6-4326-80B1-DEE6E476865C}" presName="Name37" presStyleLbl="parChTrans1D2" presStyleIdx="0" presStyleCnt="12" custSzY="254600"/>
      <dgm:spPr/>
      <dgm:t>
        <a:bodyPr/>
        <a:lstStyle/>
        <a:p>
          <a:endParaRPr lang="sv-SE"/>
        </a:p>
      </dgm:t>
    </dgm:pt>
    <dgm:pt modelId="{135B4A90-4A20-4BFB-BB9F-CCB90D62194B}" type="pres">
      <dgm:prSet presAssocID="{D902E7F9-A052-4E8F-AB09-4532CE99AA8F}" presName="hierRoot2" presStyleCnt="0">
        <dgm:presLayoutVars>
          <dgm:hierBranch val="init"/>
        </dgm:presLayoutVars>
      </dgm:prSet>
      <dgm:spPr/>
    </dgm:pt>
    <dgm:pt modelId="{C9A0952E-F077-4AA7-BF4E-E4E4DF12686F}" type="pres">
      <dgm:prSet presAssocID="{D902E7F9-A052-4E8F-AB09-4532CE99AA8F}" presName="rootComposite" presStyleCnt="0"/>
      <dgm:spPr/>
    </dgm:pt>
    <dgm:pt modelId="{CEF6035D-2FF3-4C2D-B414-23C7CF25A890}" type="pres">
      <dgm:prSet presAssocID="{D902E7F9-A052-4E8F-AB09-4532CE99AA8F}" presName="rootText" presStyleLbl="node2" presStyleIdx="0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A4C64A9-9155-4A22-B5B0-39F22109397D}" type="pres">
      <dgm:prSet presAssocID="{D902E7F9-A052-4E8F-AB09-4532CE99AA8F}" presName="rootConnector" presStyleLbl="node2" presStyleIdx="0" presStyleCnt="12"/>
      <dgm:spPr/>
      <dgm:t>
        <a:bodyPr/>
        <a:lstStyle/>
        <a:p>
          <a:endParaRPr lang="sv-SE"/>
        </a:p>
      </dgm:t>
    </dgm:pt>
    <dgm:pt modelId="{8AA50C91-535F-4D01-9A87-A949025494CA}" type="pres">
      <dgm:prSet presAssocID="{D902E7F9-A052-4E8F-AB09-4532CE99AA8F}" presName="hierChild4" presStyleCnt="0"/>
      <dgm:spPr/>
    </dgm:pt>
    <dgm:pt modelId="{F2470322-5DE2-4E9B-BE25-E20E18D6F996}" type="pres">
      <dgm:prSet presAssocID="{D902E7F9-A052-4E8F-AB09-4532CE99AA8F}" presName="hierChild5" presStyleCnt="0"/>
      <dgm:spPr/>
    </dgm:pt>
    <dgm:pt modelId="{D956FA9B-3F0D-4A4D-A742-ECF401D0325F}" type="pres">
      <dgm:prSet presAssocID="{ACC3A0D2-D4A6-43FF-8970-853868C14EBD}" presName="Name37" presStyleLbl="parChTrans1D2" presStyleIdx="1" presStyleCnt="12" custSzY="254600"/>
      <dgm:spPr/>
      <dgm:t>
        <a:bodyPr/>
        <a:lstStyle/>
        <a:p>
          <a:endParaRPr lang="sv-SE"/>
        </a:p>
      </dgm:t>
    </dgm:pt>
    <dgm:pt modelId="{4B2C38F8-A26D-45D9-87AE-7C664240CEBF}" type="pres">
      <dgm:prSet presAssocID="{8A95D252-C83B-4982-9E8F-6B3974AF8EFC}" presName="hierRoot2" presStyleCnt="0">
        <dgm:presLayoutVars>
          <dgm:hierBranch val="init"/>
        </dgm:presLayoutVars>
      </dgm:prSet>
      <dgm:spPr/>
    </dgm:pt>
    <dgm:pt modelId="{D5811E57-9EB1-4D8C-B8AF-1A598BE7BA29}" type="pres">
      <dgm:prSet presAssocID="{8A95D252-C83B-4982-9E8F-6B3974AF8EFC}" presName="rootComposite" presStyleCnt="0"/>
      <dgm:spPr/>
    </dgm:pt>
    <dgm:pt modelId="{E91BF5F5-D8E1-4C92-B3A7-D1BEE424A2AE}" type="pres">
      <dgm:prSet presAssocID="{8A95D252-C83B-4982-9E8F-6B3974AF8EFC}" presName="rootText" presStyleLbl="node2" presStyleIdx="1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7F9CB66-6888-40D0-A8D7-E879D7C8EE15}" type="pres">
      <dgm:prSet presAssocID="{8A95D252-C83B-4982-9E8F-6B3974AF8EFC}" presName="rootConnector" presStyleLbl="node2" presStyleIdx="1" presStyleCnt="12"/>
      <dgm:spPr/>
      <dgm:t>
        <a:bodyPr/>
        <a:lstStyle/>
        <a:p>
          <a:endParaRPr lang="sv-SE"/>
        </a:p>
      </dgm:t>
    </dgm:pt>
    <dgm:pt modelId="{D66234BD-1A8E-43A0-B0A6-993BA6CB7A21}" type="pres">
      <dgm:prSet presAssocID="{8A95D252-C83B-4982-9E8F-6B3974AF8EFC}" presName="hierChild4" presStyleCnt="0"/>
      <dgm:spPr/>
    </dgm:pt>
    <dgm:pt modelId="{57D6099B-66BF-4350-945A-8E91B62A59F7}" type="pres">
      <dgm:prSet presAssocID="{8A95D252-C83B-4982-9E8F-6B3974AF8EFC}" presName="hierChild5" presStyleCnt="0"/>
      <dgm:spPr/>
    </dgm:pt>
    <dgm:pt modelId="{1E5A9E08-36A1-4D65-88D8-8A19537F7044}" type="pres">
      <dgm:prSet presAssocID="{1C1FC506-EE74-4A50-B1BD-28BB7495AA80}" presName="Name37" presStyleLbl="parChTrans1D2" presStyleIdx="2" presStyleCnt="12" custSzY="254600"/>
      <dgm:spPr/>
      <dgm:t>
        <a:bodyPr/>
        <a:lstStyle/>
        <a:p>
          <a:endParaRPr lang="sv-SE"/>
        </a:p>
      </dgm:t>
    </dgm:pt>
    <dgm:pt modelId="{D93E49A0-97EC-4872-BC97-E757C611AF25}" type="pres">
      <dgm:prSet presAssocID="{14E3EC21-350F-4BE5-A846-7BE9E7B9047C}" presName="hierRoot2" presStyleCnt="0">
        <dgm:presLayoutVars>
          <dgm:hierBranch val="init"/>
        </dgm:presLayoutVars>
      </dgm:prSet>
      <dgm:spPr/>
    </dgm:pt>
    <dgm:pt modelId="{A87ABE2E-08D6-4F0E-A897-3302B0A2BA9D}" type="pres">
      <dgm:prSet presAssocID="{14E3EC21-350F-4BE5-A846-7BE9E7B9047C}" presName="rootComposite" presStyleCnt="0"/>
      <dgm:spPr/>
    </dgm:pt>
    <dgm:pt modelId="{A2E67035-6A52-4558-B5E2-3D9E56868552}" type="pres">
      <dgm:prSet presAssocID="{14E3EC21-350F-4BE5-A846-7BE9E7B9047C}" presName="rootText" presStyleLbl="node2" presStyleIdx="2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79B3B4C-FBB3-46C1-A3F5-442911237BC4}" type="pres">
      <dgm:prSet presAssocID="{14E3EC21-350F-4BE5-A846-7BE9E7B9047C}" presName="rootConnector" presStyleLbl="node2" presStyleIdx="2" presStyleCnt="12"/>
      <dgm:spPr/>
      <dgm:t>
        <a:bodyPr/>
        <a:lstStyle/>
        <a:p>
          <a:endParaRPr lang="sv-SE"/>
        </a:p>
      </dgm:t>
    </dgm:pt>
    <dgm:pt modelId="{DCADBDB0-3093-4325-80BD-A8069A5E4E9E}" type="pres">
      <dgm:prSet presAssocID="{14E3EC21-350F-4BE5-A846-7BE9E7B9047C}" presName="hierChild4" presStyleCnt="0"/>
      <dgm:spPr/>
    </dgm:pt>
    <dgm:pt modelId="{5A4AC32F-87AE-4BE9-A5A5-5E90090FFF67}" type="pres">
      <dgm:prSet presAssocID="{14E3EC21-350F-4BE5-A846-7BE9E7B9047C}" presName="hierChild5" presStyleCnt="0"/>
      <dgm:spPr/>
    </dgm:pt>
    <dgm:pt modelId="{ECD8837E-3685-4732-99B5-96DE3B97C955}" type="pres">
      <dgm:prSet presAssocID="{D65CC858-EF56-4538-A7E1-EB8F54EBA8F3}" presName="Name37" presStyleLbl="parChTrans1D2" presStyleIdx="3" presStyleCnt="12" custSzY="254600"/>
      <dgm:spPr/>
      <dgm:t>
        <a:bodyPr/>
        <a:lstStyle/>
        <a:p>
          <a:endParaRPr lang="sv-SE"/>
        </a:p>
      </dgm:t>
    </dgm:pt>
    <dgm:pt modelId="{DCD92DCB-8B29-4617-B3EB-5E072D6A4EE6}" type="pres">
      <dgm:prSet presAssocID="{459E0142-9F61-45C0-81BE-8D4FB166DBFE}" presName="hierRoot2" presStyleCnt="0">
        <dgm:presLayoutVars>
          <dgm:hierBranch val="init"/>
        </dgm:presLayoutVars>
      </dgm:prSet>
      <dgm:spPr/>
    </dgm:pt>
    <dgm:pt modelId="{5C71E780-D5E2-45E0-B7CD-C934A991513E}" type="pres">
      <dgm:prSet presAssocID="{459E0142-9F61-45C0-81BE-8D4FB166DBFE}" presName="rootComposite" presStyleCnt="0"/>
      <dgm:spPr/>
    </dgm:pt>
    <dgm:pt modelId="{D8E03738-9BBF-43A6-B1F5-232893A201B6}" type="pres">
      <dgm:prSet presAssocID="{459E0142-9F61-45C0-81BE-8D4FB166DBFE}" presName="rootText" presStyleLbl="node2" presStyleIdx="3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E30488D-D118-460F-BEFF-24CD2B810071}" type="pres">
      <dgm:prSet presAssocID="{459E0142-9F61-45C0-81BE-8D4FB166DBFE}" presName="rootConnector" presStyleLbl="node2" presStyleIdx="3" presStyleCnt="12"/>
      <dgm:spPr/>
      <dgm:t>
        <a:bodyPr/>
        <a:lstStyle/>
        <a:p>
          <a:endParaRPr lang="sv-SE"/>
        </a:p>
      </dgm:t>
    </dgm:pt>
    <dgm:pt modelId="{4269B9D8-40B7-47D3-A7E6-8473CB0CBC72}" type="pres">
      <dgm:prSet presAssocID="{459E0142-9F61-45C0-81BE-8D4FB166DBFE}" presName="hierChild4" presStyleCnt="0"/>
      <dgm:spPr/>
    </dgm:pt>
    <dgm:pt modelId="{DD6B5A82-0C8C-4C6D-97AB-7FC3DFDC0088}" type="pres">
      <dgm:prSet presAssocID="{459E0142-9F61-45C0-81BE-8D4FB166DBFE}" presName="hierChild5" presStyleCnt="0"/>
      <dgm:spPr/>
    </dgm:pt>
    <dgm:pt modelId="{3F2F061E-EFEB-41C8-919E-A768CFB1901E}" type="pres">
      <dgm:prSet presAssocID="{B0DEC562-9D19-45AA-8436-D84D8D7866A7}" presName="Name37" presStyleLbl="parChTrans1D2" presStyleIdx="4" presStyleCnt="12" custSzY="254600"/>
      <dgm:spPr/>
      <dgm:t>
        <a:bodyPr/>
        <a:lstStyle/>
        <a:p>
          <a:endParaRPr lang="sv-SE"/>
        </a:p>
      </dgm:t>
    </dgm:pt>
    <dgm:pt modelId="{46A9B0A8-8DD1-45CE-955F-1F9A495338A8}" type="pres">
      <dgm:prSet presAssocID="{C00FAB79-2B36-4DF2-8888-D182EB17D69E}" presName="hierRoot2" presStyleCnt="0">
        <dgm:presLayoutVars>
          <dgm:hierBranch val="init"/>
        </dgm:presLayoutVars>
      </dgm:prSet>
      <dgm:spPr/>
    </dgm:pt>
    <dgm:pt modelId="{4B026D50-8144-4E43-874B-88BD2BDE242E}" type="pres">
      <dgm:prSet presAssocID="{C00FAB79-2B36-4DF2-8888-D182EB17D69E}" presName="rootComposite" presStyleCnt="0"/>
      <dgm:spPr/>
    </dgm:pt>
    <dgm:pt modelId="{F8E8E702-D5A5-4496-A693-6B26411CC13C}" type="pres">
      <dgm:prSet presAssocID="{C00FAB79-2B36-4DF2-8888-D182EB17D69E}" presName="rootText" presStyleLbl="node2" presStyleIdx="4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7068E6D-90C1-4863-A42F-FCCCE1CE540B}" type="pres">
      <dgm:prSet presAssocID="{C00FAB79-2B36-4DF2-8888-D182EB17D69E}" presName="rootConnector" presStyleLbl="node2" presStyleIdx="4" presStyleCnt="12"/>
      <dgm:spPr/>
      <dgm:t>
        <a:bodyPr/>
        <a:lstStyle/>
        <a:p>
          <a:endParaRPr lang="sv-SE"/>
        </a:p>
      </dgm:t>
    </dgm:pt>
    <dgm:pt modelId="{37BB5BC1-6505-497A-A3C7-BA7BACD6B94A}" type="pres">
      <dgm:prSet presAssocID="{C00FAB79-2B36-4DF2-8888-D182EB17D69E}" presName="hierChild4" presStyleCnt="0"/>
      <dgm:spPr/>
    </dgm:pt>
    <dgm:pt modelId="{EC1A51FF-DE32-48A1-B865-F3F248A48E14}" type="pres">
      <dgm:prSet presAssocID="{C00FAB79-2B36-4DF2-8888-D182EB17D69E}" presName="hierChild5" presStyleCnt="0"/>
      <dgm:spPr/>
    </dgm:pt>
    <dgm:pt modelId="{6EFBEDF8-E286-439A-9E69-FFFA076FC7D7}" type="pres">
      <dgm:prSet presAssocID="{C9DA51F4-C856-48CE-9551-6BA06633C4C8}" presName="Name37" presStyleLbl="parChTrans1D2" presStyleIdx="5" presStyleCnt="12" custSzY="254600"/>
      <dgm:spPr/>
      <dgm:t>
        <a:bodyPr/>
        <a:lstStyle/>
        <a:p>
          <a:endParaRPr lang="sv-SE"/>
        </a:p>
      </dgm:t>
    </dgm:pt>
    <dgm:pt modelId="{F4DF643A-1F69-4A24-A8AC-F8D68266C988}" type="pres">
      <dgm:prSet presAssocID="{6EF4052D-61CB-4E42-97A5-013073160E1C}" presName="hierRoot2" presStyleCnt="0">
        <dgm:presLayoutVars>
          <dgm:hierBranch val="init"/>
        </dgm:presLayoutVars>
      </dgm:prSet>
      <dgm:spPr/>
    </dgm:pt>
    <dgm:pt modelId="{352CCBF8-09DA-4C45-B18D-7EEE96CDBDF4}" type="pres">
      <dgm:prSet presAssocID="{6EF4052D-61CB-4E42-97A5-013073160E1C}" presName="rootComposite" presStyleCnt="0"/>
      <dgm:spPr/>
    </dgm:pt>
    <dgm:pt modelId="{0C580297-6A7A-4698-82E0-6230375B6E21}" type="pres">
      <dgm:prSet presAssocID="{6EF4052D-61CB-4E42-97A5-013073160E1C}" presName="rootText" presStyleLbl="node2" presStyleIdx="5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E7EEA0B-6735-4891-A1A6-06BFB2013D01}" type="pres">
      <dgm:prSet presAssocID="{6EF4052D-61CB-4E42-97A5-013073160E1C}" presName="rootConnector" presStyleLbl="node2" presStyleIdx="5" presStyleCnt="12"/>
      <dgm:spPr/>
      <dgm:t>
        <a:bodyPr/>
        <a:lstStyle/>
        <a:p>
          <a:endParaRPr lang="sv-SE"/>
        </a:p>
      </dgm:t>
    </dgm:pt>
    <dgm:pt modelId="{34C80A0D-4F2E-440D-99FE-96F2274F597A}" type="pres">
      <dgm:prSet presAssocID="{6EF4052D-61CB-4E42-97A5-013073160E1C}" presName="hierChild4" presStyleCnt="0"/>
      <dgm:spPr/>
    </dgm:pt>
    <dgm:pt modelId="{A2BF1CC8-E21E-49A2-9F4B-53DBC6846BB6}" type="pres">
      <dgm:prSet presAssocID="{6EF4052D-61CB-4E42-97A5-013073160E1C}" presName="hierChild5" presStyleCnt="0"/>
      <dgm:spPr/>
    </dgm:pt>
    <dgm:pt modelId="{68A5F498-75B1-462B-BF54-BFC7C9EE331C}" type="pres">
      <dgm:prSet presAssocID="{11E9177F-F436-496A-B42C-058DB58AEE83}" presName="Name37" presStyleLbl="parChTrans1D2" presStyleIdx="6" presStyleCnt="12" custSzY="254600"/>
      <dgm:spPr/>
      <dgm:t>
        <a:bodyPr/>
        <a:lstStyle/>
        <a:p>
          <a:endParaRPr lang="sv-SE"/>
        </a:p>
      </dgm:t>
    </dgm:pt>
    <dgm:pt modelId="{F5A246C0-2C2B-492C-B96D-180A0C1DDA54}" type="pres">
      <dgm:prSet presAssocID="{C084E8DC-5DE9-4750-9188-DC4471183710}" presName="hierRoot2" presStyleCnt="0">
        <dgm:presLayoutVars>
          <dgm:hierBranch val="init"/>
        </dgm:presLayoutVars>
      </dgm:prSet>
      <dgm:spPr/>
    </dgm:pt>
    <dgm:pt modelId="{028136BD-D881-4047-ADA3-90F677A62205}" type="pres">
      <dgm:prSet presAssocID="{C084E8DC-5DE9-4750-9188-DC4471183710}" presName="rootComposite" presStyleCnt="0"/>
      <dgm:spPr/>
    </dgm:pt>
    <dgm:pt modelId="{D65C890B-E165-4302-8936-0E28E5FCC38D}" type="pres">
      <dgm:prSet presAssocID="{C084E8DC-5DE9-4750-9188-DC4471183710}" presName="rootText" presStyleLbl="node2" presStyleIdx="6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A4FB485-6502-48BF-9BCB-9B238C2A6C13}" type="pres">
      <dgm:prSet presAssocID="{C084E8DC-5DE9-4750-9188-DC4471183710}" presName="rootConnector" presStyleLbl="node2" presStyleIdx="6" presStyleCnt="12"/>
      <dgm:spPr/>
      <dgm:t>
        <a:bodyPr/>
        <a:lstStyle/>
        <a:p>
          <a:endParaRPr lang="sv-SE"/>
        </a:p>
      </dgm:t>
    </dgm:pt>
    <dgm:pt modelId="{3F4B5E97-9EB3-4ACC-AFC1-6EC97E391F0A}" type="pres">
      <dgm:prSet presAssocID="{C084E8DC-5DE9-4750-9188-DC4471183710}" presName="hierChild4" presStyleCnt="0"/>
      <dgm:spPr/>
    </dgm:pt>
    <dgm:pt modelId="{A8AC9C8D-E542-42CD-AC28-28D8D3DD64D7}" type="pres">
      <dgm:prSet presAssocID="{C084E8DC-5DE9-4750-9188-DC4471183710}" presName="hierChild5" presStyleCnt="0"/>
      <dgm:spPr/>
    </dgm:pt>
    <dgm:pt modelId="{31F176BC-747C-4160-B1BB-9AF7EC0F3956}" type="pres">
      <dgm:prSet presAssocID="{406AE440-0F46-466B-92EA-2564544CDF43}" presName="Name37" presStyleLbl="parChTrans1D2" presStyleIdx="7" presStyleCnt="12" custSzY="254600"/>
      <dgm:spPr/>
      <dgm:t>
        <a:bodyPr/>
        <a:lstStyle/>
        <a:p>
          <a:endParaRPr lang="sv-SE"/>
        </a:p>
      </dgm:t>
    </dgm:pt>
    <dgm:pt modelId="{C38BF3A5-FC44-430D-A1DD-00A38EBD602E}" type="pres">
      <dgm:prSet presAssocID="{33F99F36-8E9E-4B42-A301-81FC005BC65D}" presName="hierRoot2" presStyleCnt="0">
        <dgm:presLayoutVars>
          <dgm:hierBranch val="init"/>
        </dgm:presLayoutVars>
      </dgm:prSet>
      <dgm:spPr/>
    </dgm:pt>
    <dgm:pt modelId="{EAB502D8-2F92-4883-BB69-32EBCA729BA1}" type="pres">
      <dgm:prSet presAssocID="{33F99F36-8E9E-4B42-A301-81FC005BC65D}" presName="rootComposite" presStyleCnt="0"/>
      <dgm:spPr/>
    </dgm:pt>
    <dgm:pt modelId="{D4A959BB-B3A5-4C79-98CB-52E74D613E88}" type="pres">
      <dgm:prSet presAssocID="{33F99F36-8E9E-4B42-A301-81FC005BC65D}" presName="rootText" presStyleLbl="node2" presStyleIdx="7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9F60EC4-4B95-4BCE-B105-C84A928BF278}" type="pres">
      <dgm:prSet presAssocID="{33F99F36-8E9E-4B42-A301-81FC005BC65D}" presName="rootConnector" presStyleLbl="node2" presStyleIdx="7" presStyleCnt="12"/>
      <dgm:spPr/>
      <dgm:t>
        <a:bodyPr/>
        <a:lstStyle/>
        <a:p>
          <a:endParaRPr lang="sv-SE"/>
        </a:p>
      </dgm:t>
    </dgm:pt>
    <dgm:pt modelId="{87D879B4-27A3-4B54-9358-78F8FA8F7A9A}" type="pres">
      <dgm:prSet presAssocID="{33F99F36-8E9E-4B42-A301-81FC005BC65D}" presName="hierChild4" presStyleCnt="0"/>
      <dgm:spPr/>
    </dgm:pt>
    <dgm:pt modelId="{23A23DE7-109D-4FA7-B853-996F67E3879E}" type="pres">
      <dgm:prSet presAssocID="{33F99F36-8E9E-4B42-A301-81FC005BC65D}" presName="hierChild5" presStyleCnt="0"/>
      <dgm:spPr/>
    </dgm:pt>
    <dgm:pt modelId="{FBEB74FB-4EAB-40B6-BCCB-ADE5B2839F51}" type="pres">
      <dgm:prSet presAssocID="{5F8AF41C-DC2F-4B43-8AA9-7A126BF743ED}" presName="Name37" presStyleLbl="parChTrans1D2" presStyleIdx="8" presStyleCnt="12" custSzY="254600"/>
      <dgm:spPr/>
      <dgm:t>
        <a:bodyPr/>
        <a:lstStyle/>
        <a:p>
          <a:endParaRPr lang="sv-SE"/>
        </a:p>
      </dgm:t>
    </dgm:pt>
    <dgm:pt modelId="{46AD2A13-B437-4829-86C0-69FCD4A5298B}" type="pres">
      <dgm:prSet presAssocID="{E057DF7F-FCC1-425F-8094-33FEB8DD3B7A}" presName="hierRoot2" presStyleCnt="0">
        <dgm:presLayoutVars>
          <dgm:hierBranch val="init"/>
        </dgm:presLayoutVars>
      </dgm:prSet>
      <dgm:spPr/>
    </dgm:pt>
    <dgm:pt modelId="{491F31F1-C536-478D-82CD-28BCA38B6798}" type="pres">
      <dgm:prSet presAssocID="{E057DF7F-FCC1-425F-8094-33FEB8DD3B7A}" presName="rootComposite" presStyleCnt="0"/>
      <dgm:spPr/>
    </dgm:pt>
    <dgm:pt modelId="{6E1BD407-F440-42DD-8260-0A0B16C6C0AC}" type="pres">
      <dgm:prSet presAssocID="{E057DF7F-FCC1-425F-8094-33FEB8DD3B7A}" presName="rootText" presStyleLbl="node2" presStyleIdx="8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FA8E224-AE44-4486-ADA9-FB4F37A3D3EB}" type="pres">
      <dgm:prSet presAssocID="{E057DF7F-FCC1-425F-8094-33FEB8DD3B7A}" presName="rootConnector" presStyleLbl="node2" presStyleIdx="8" presStyleCnt="12"/>
      <dgm:spPr/>
      <dgm:t>
        <a:bodyPr/>
        <a:lstStyle/>
        <a:p>
          <a:endParaRPr lang="sv-SE"/>
        </a:p>
      </dgm:t>
    </dgm:pt>
    <dgm:pt modelId="{38BE3943-EAF5-4A30-B16F-7285541B05FD}" type="pres">
      <dgm:prSet presAssocID="{E057DF7F-FCC1-425F-8094-33FEB8DD3B7A}" presName="hierChild4" presStyleCnt="0"/>
      <dgm:spPr/>
    </dgm:pt>
    <dgm:pt modelId="{F64D0BA7-FE6B-4371-90FC-6B1292838E01}" type="pres">
      <dgm:prSet presAssocID="{E057DF7F-FCC1-425F-8094-33FEB8DD3B7A}" presName="hierChild5" presStyleCnt="0"/>
      <dgm:spPr/>
    </dgm:pt>
    <dgm:pt modelId="{17528BEB-BEF6-4D5B-B550-F514E669736A}" type="pres">
      <dgm:prSet presAssocID="{86EECB2F-5071-4D18-AA5D-87D83120FF4D}" presName="Name37" presStyleLbl="parChTrans1D2" presStyleIdx="9" presStyleCnt="12" custSzY="254600"/>
      <dgm:spPr/>
      <dgm:t>
        <a:bodyPr/>
        <a:lstStyle/>
        <a:p>
          <a:endParaRPr lang="sv-SE"/>
        </a:p>
      </dgm:t>
    </dgm:pt>
    <dgm:pt modelId="{B7BEA563-A77D-46D5-A8A6-EFC51F4F76D7}" type="pres">
      <dgm:prSet presAssocID="{3F17DAF8-FA17-4C6B-9D2F-5D6401740049}" presName="hierRoot2" presStyleCnt="0">
        <dgm:presLayoutVars>
          <dgm:hierBranch val="init"/>
        </dgm:presLayoutVars>
      </dgm:prSet>
      <dgm:spPr/>
    </dgm:pt>
    <dgm:pt modelId="{871B1A64-9D9E-44EE-9A38-7A3DA80C848A}" type="pres">
      <dgm:prSet presAssocID="{3F17DAF8-FA17-4C6B-9D2F-5D6401740049}" presName="rootComposite" presStyleCnt="0"/>
      <dgm:spPr/>
    </dgm:pt>
    <dgm:pt modelId="{061D23E5-96D2-4DC4-8452-85BC9518D7EC}" type="pres">
      <dgm:prSet presAssocID="{3F17DAF8-FA17-4C6B-9D2F-5D6401740049}" presName="rootText" presStyleLbl="node2" presStyleIdx="9" presStyleCnt="12" custScaleY="593736" custLinFactNeighborX="596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0795A85-626C-4BB1-955C-07D23A394C1C}" type="pres">
      <dgm:prSet presAssocID="{3F17DAF8-FA17-4C6B-9D2F-5D6401740049}" presName="rootConnector" presStyleLbl="node2" presStyleIdx="9" presStyleCnt="12"/>
      <dgm:spPr/>
      <dgm:t>
        <a:bodyPr/>
        <a:lstStyle/>
        <a:p>
          <a:endParaRPr lang="sv-SE"/>
        </a:p>
      </dgm:t>
    </dgm:pt>
    <dgm:pt modelId="{51130ED4-8879-4086-8749-9DC6A22EF1EE}" type="pres">
      <dgm:prSet presAssocID="{3F17DAF8-FA17-4C6B-9D2F-5D6401740049}" presName="hierChild4" presStyleCnt="0"/>
      <dgm:spPr/>
    </dgm:pt>
    <dgm:pt modelId="{FAA79BA1-3DF2-4533-A167-016E10D7D7D9}" type="pres">
      <dgm:prSet presAssocID="{3F17DAF8-FA17-4C6B-9D2F-5D6401740049}" presName="hierChild5" presStyleCnt="0"/>
      <dgm:spPr/>
    </dgm:pt>
    <dgm:pt modelId="{56D93DC0-218A-48C8-BDBA-803578A9063E}" type="pres">
      <dgm:prSet presAssocID="{7776D06D-E217-4E0C-8AF3-1B3BC99F96AB}" presName="Name37" presStyleLbl="parChTrans1D2" presStyleIdx="10" presStyleCnt="12" custSzY="254600"/>
      <dgm:spPr/>
      <dgm:t>
        <a:bodyPr/>
        <a:lstStyle/>
        <a:p>
          <a:endParaRPr lang="sv-SE"/>
        </a:p>
      </dgm:t>
    </dgm:pt>
    <dgm:pt modelId="{E0952942-861F-4D16-B365-B8BAFC558521}" type="pres">
      <dgm:prSet presAssocID="{EA149443-0193-4DDB-B11A-9EA17448328A}" presName="hierRoot2" presStyleCnt="0">
        <dgm:presLayoutVars>
          <dgm:hierBranch val="init"/>
        </dgm:presLayoutVars>
      </dgm:prSet>
      <dgm:spPr/>
    </dgm:pt>
    <dgm:pt modelId="{EA15C318-EAE3-4E4B-ADD5-82CFEE6A3BC5}" type="pres">
      <dgm:prSet presAssocID="{EA149443-0193-4DDB-B11A-9EA17448328A}" presName="rootComposite" presStyleCnt="0"/>
      <dgm:spPr/>
    </dgm:pt>
    <dgm:pt modelId="{943CD627-84D6-4538-9C67-4D6F1C5DCB3F}" type="pres">
      <dgm:prSet presAssocID="{EA149443-0193-4DDB-B11A-9EA17448328A}" presName="rootText" presStyleLbl="node2" presStyleIdx="10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FADB8C3-CA4B-4A27-AEB0-6C616CB4D18E}" type="pres">
      <dgm:prSet presAssocID="{EA149443-0193-4DDB-B11A-9EA17448328A}" presName="rootConnector" presStyleLbl="node2" presStyleIdx="10" presStyleCnt="12"/>
      <dgm:spPr/>
      <dgm:t>
        <a:bodyPr/>
        <a:lstStyle/>
        <a:p>
          <a:endParaRPr lang="sv-SE"/>
        </a:p>
      </dgm:t>
    </dgm:pt>
    <dgm:pt modelId="{3A192162-F5AE-4AB8-8FE2-41CE9403CCED}" type="pres">
      <dgm:prSet presAssocID="{EA149443-0193-4DDB-B11A-9EA17448328A}" presName="hierChild4" presStyleCnt="0"/>
      <dgm:spPr/>
    </dgm:pt>
    <dgm:pt modelId="{29AEAEDF-946C-4916-B178-07BFF32C9BBA}" type="pres">
      <dgm:prSet presAssocID="{EA149443-0193-4DDB-B11A-9EA17448328A}" presName="hierChild5" presStyleCnt="0"/>
      <dgm:spPr/>
    </dgm:pt>
    <dgm:pt modelId="{1C7F1111-598B-4EED-B9F2-092EA506332D}" type="pres">
      <dgm:prSet presAssocID="{255137E6-86F4-48CD-B013-147B0B475F68}" presName="Name37" presStyleLbl="parChTrans1D2" presStyleIdx="11" presStyleCnt="12" custSzY="254600"/>
      <dgm:spPr/>
      <dgm:t>
        <a:bodyPr/>
        <a:lstStyle/>
        <a:p>
          <a:endParaRPr lang="sv-SE"/>
        </a:p>
      </dgm:t>
    </dgm:pt>
    <dgm:pt modelId="{63F0155B-28BA-4060-B9D2-440F002DD45B}" type="pres">
      <dgm:prSet presAssocID="{CFE28712-B35E-4693-B6DB-B9FD834CC0D7}" presName="hierRoot2" presStyleCnt="0">
        <dgm:presLayoutVars>
          <dgm:hierBranch val="init"/>
        </dgm:presLayoutVars>
      </dgm:prSet>
      <dgm:spPr/>
    </dgm:pt>
    <dgm:pt modelId="{9F036D83-C826-44D0-B941-FCE5C5571EA4}" type="pres">
      <dgm:prSet presAssocID="{CFE28712-B35E-4693-B6DB-B9FD834CC0D7}" presName="rootComposite" presStyleCnt="0"/>
      <dgm:spPr/>
    </dgm:pt>
    <dgm:pt modelId="{82E4CD97-C899-4860-8263-178640345E8C}" type="pres">
      <dgm:prSet presAssocID="{CFE28712-B35E-4693-B6DB-B9FD834CC0D7}" presName="rootText" presStyleLbl="node2" presStyleIdx="11" presStyleCnt="12" custScaleY="59373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ACE840B2-2EE0-42E7-BFC5-E649F529870A}" type="pres">
      <dgm:prSet presAssocID="{CFE28712-B35E-4693-B6DB-B9FD834CC0D7}" presName="rootConnector" presStyleLbl="node2" presStyleIdx="11" presStyleCnt="12"/>
      <dgm:spPr/>
      <dgm:t>
        <a:bodyPr/>
        <a:lstStyle/>
        <a:p>
          <a:endParaRPr lang="sv-SE"/>
        </a:p>
      </dgm:t>
    </dgm:pt>
    <dgm:pt modelId="{A5B613FE-878D-4F9A-98A1-15D126AA4E75}" type="pres">
      <dgm:prSet presAssocID="{CFE28712-B35E-4693-B6DB-B9FD834CC0D7}" presName="hierChild4" presStyleCnt="0"/>
      <dgm:spPr/>
    </dgm:pt>
    <dgm:pt modelId="{28EC64F5-7D1E-44E4-AD3B-E5D151A7A215}" type="pres">
      <dgm:prSet presAssocID="{CFE28712-B35E-4693-B6DB-B9FD834CC0D7}" presName="hierChild5" presStyleCnt="0"/>
      <dgm:spPr/>
    </dgm:pt>
    <dgm:pt modelId="{F419732E-56FD-4EDB-8A04-91CBF3607CE2}" type="pres">
      <dgm:prSet presAssocID="{974515B8-A143-4599-860C-D93AF7811F36}" presName="hierChild3" presStyleCnt="0"/>
      <dgm:spPr/>
    </dgm:pt>
  </dgm:ptLst>
  <dgm:cxnLst>
    <dgm:cxn modelId="{72DAFBDA-2B22-41C4-BA35-5397312536B8}" srcId="{974515B8-A143-4599-860C-D93AF7811F36}" destId="{E057DF7F-FCC1-425F-8094-33FEB8DD3B7A}" srcOrd="8" destOrd="0" parTransId="{5F8AF41C-DC2F-4B43-8AA9-7A126BF743ED}" sibTransId="{26060DF6-686D-451A-AAEF-49C61F777E49}"/>
    <dgm:cxn modelId="{893AF12B-F056-40F6-99E5-BBA07FAF678C}" type="presOf" srcId="{5F8AF41C-DC2F-4B43-8AA9-7A126BF743ED}" destId="{FBEB74FB-4EAB-40B6-BCCB-ADE5B2839F51}" srcOrd="0" destOrd="0" presId="urn:microsoft.com/office/officeart/2005/8/layout/orgChart1"/>
    <dgm:cxn modelId="{242FFA3D-A2A8-4397-85C5-DCC7818EC5CA}" srcId="{974515B8-A143-4599-860C-D93AF7811F36}" destId="{EA149443-0193-4DDB-B11A-9EA17448328A}" srcOrd="10" destOrd="0" parTransId="{7776D06D-E217-4E0C-8AF3-1B3BC99F96AB}" sibTransId="{0F6F6126-07DD-40A5-B9E8-23CD0A0859AD}"/>
    <dgm:cxn modelId="{1BDB91E1-6705-475F-B90F-4C13DB170887}" type="presOf" srcId="{406AE440-0F46-466B-92EA-2564544CDF43}" destId="{31F176BC-747C-4160-B1BB-9AF7EC0F3956}" srcOrd="0" destOrd="0" presId="urn:microsoft.com/office/officeart/2005/8/layout/orgChart1"/>
    <dgm:cxn modelId="{DC919E8C-2EC2-43C1-BA4C-937E216980AF}" type="presOf" srcId="{459E0142-9F61-45C0-81BE-8D4FB166DBFE}" destId="{D8E03738-9BBF-43A6-B1F5-232893A201B6}" srcOrd="0" destOrd="0" presId="urn:microsoft.com/office/officeart/2005/8/layout/orgChart1"/>
    <dgm:cxn modelId="{F5821AD0-BCB9-4A58-A12C-7D723F213609}" srcId="{974515B8-A143-4599-860C-D93AF7811F36}" destId="{6EF4052D-61CB-4E42-97A5-013073160E1C}" srcOrd="5" destOrd="0" parTransId="{C9DA51F4-C856-48CE-9551-6BA06633C4C8}" sibTransId="{B2C72632-02C1-474D-8FB3-D52EECD29257}"/>
    <dgm:cxn modelId="{E4E6D45E-D3C4-4ECA-A46A-B57891D1D0F2}" type="presOf" srcId="{C084E8DC-5DE9-4750-9188-DC4471183710}" destId="{D65C890B-E165-4302-8936-0E28E5FCC38D}" srcOrd="0" destOrd="0" presId="urn:microsoft.com/office/officeart/2005/8/layout/orgChart1"/>
    <dgm:cxn modelId="{3866DAB9-43F2-4B22-8B70-3090A3C18A99}" srcId="{974515B8-A143-4599-860C-D93AF7811F36}" destId="{D902E7F9-A052-4E8F-AB09-4532CE99AA8F}" srcOrd="0" destOrd="0" parTransId="{89D4CD05-27C6-4326-80B1-DEE6E476865C}" sibTransId="{F851ABFA-EA80-4DE9-B555-C32067F969F0}"/>
    <dgm:cxn modelId="{D8A5C581-7B86-4DC7-AEB9-C18350A0F736}" type="presOf" srcId="{EA149443-0193-4DDB-B11A-9EA17448328A}" destId="{943CD627-84D6-4538-9C67-4D6F1C5DCB3F}" srcOrd="0" destOrd="0" presId="urn:microsoft.com/office/officeart/2005/8/layout/orgChart1"/>
    <dgm:cxn modelId="{7A5861C1-16C3-4DCA-9CDB-A9BF364C4977}" type="presOf" srcId="{7776D06D-E217-4E0C-8AF3-1B3BC99F96AB}" destId="{56D93DC0-218A-48C8-BDBA-803578A9063E}" srcOrd="0" destOrd="0" presId="urn:microsoft.com/office/officeart/2005/8/layout/orgChart1"/>
    <dgm:cxn modelId="{B5FC5B3C-F399-4AEE-AB5B-D6196A5057A9}" type="presOf" srcId="{C00FAB79-2B36-4DF2-8888-D182EB17D69E}" destId="{A7068E6D-90C1-4863-A42F-FCCCE1CE540B}" srcOrd="1" destOrd="0" presId="urn:microsoft.com/office/officeart/2005/8/layout/orgChart1"/>
    <dgm:cxn modelId="{117F2AD8-9943-4461-B0A3-D364DDA0BB6A}" type="presOf" srcId="{8A95D252-C83B-4982-9E8F-6B3974AF8EFC}" destId="{E91BF5F5-D8E1-4C92-B3A7-D1BEE424A2AE}" srcOrd="0" destOrd="0" presId="urn:microsoft.com/office/officeart/2005/8/layout/orgChart1"/>
    <dgm:cxn modelId="{BE448F8E-597E-451C-850E-5827AA966DB0}" type="presOf" srcId="{E057DF7F-FCC1-425F-8094-33FEB8DD3B7A}" destId="{3FA8E224-AE44-4486-ADA9-FB4F37A3D3EB}" srcOrd="1" destOrd="0" presId="urn:microsoft.com/office/officeart/2005/8/layout/orgChart1"/>
    <dgm:cxn modelId="{2BBF68F2-B19D-4CFB-87E6-71C9825AC30B}" srcId="{974515B8-A143-4599-860C-D93AF7811F36}" destId="{459E0142-9F61-45C0-81BE-8D4FB166DBFE}" srcOrd="3" destOrd="0" parTransId="{D65CC858-EF56-4538-A7E1-EB8F54EBA8F3}" sibTransId="{699C00E8-F454-465F-A5EE-1FA4975B5FF0}"/>
    <dgm:cxn modelId="{C7715E4A-B07C-4F14-95FC-42D78DBCD064}" srcId="{974515B8-A143-4599-860C-D93AF7811F36}" destId="{33F99F36-8E9E-4B42-A301-81FC005BC65D}" srcOrd="7" destOrd="0" parTransId="{406AE440-0F46-466B-92EA-2564544CDF43}" sibTransId="{D24D139B-F866-4C71-A00C-40EFC51C8DBA}"/>
    <dgm:cxn modelId="{717C40A8-4395-42EC-ADDE-668145CB3103}" type="presOf" srcId="{6EF4052D-61CB-4E42-97A5-013073160E1C}" destId="{0C580297-6A7A-4698-82E0-6230375B6E21}" srcOrd="0" destOrd="0" presId="urn:microsoft.com/office/officeart/2005/8/layout/orgChart1"/>
    <dgm:cxn modelId="{5BA96B28-BE99-4D5C-8168-730BAC301CA3}" srcId="{4EAC9721-58B2-43F9-9C0A-FCA93978AF69}" destId="{974515B8-A143-4599-860C-D93AF7811F36}" srcOrd="0" destOrd="0" parTransId="{80A14884-36BC-4EF1-8572-87E7F029C985}" sibTransId="{BFE826B7-A2C3-42FC-8DD9-9684D02752E6}"/>
    <dgm:cxn modelId="{02E7B2B2-B7C7-40D0-A4E5-CF039A8A2BAB}" srcId="{974515B8-A143-4599-860C-D93AF7811F36}" destId="{3F17DAF8-FA17-4C6B-9D2F-5D6401740049}" srcOrd="9" destOrd="0" parTransId="{86EECB2F-5071-4D18-AA5D-87D83120FF4D}" sibTransId="{7D71C6E2-B432-43BC-8BFD-08D776CAEF5B}"/>
    <dgm:cxn modelId="{9A985B97-1350-4F01-A04C-02C9C408DAEA}" type="presOf" srcId="{B0DEC562-9D19-45AA-8436-D84D8D7866A7}" destId="{3F2F061E-EFEB-41C8-919E-A768CFB1901E}" srcOrd="0" destOrd="0" presId="urn:microsoft.com/office/officeart/2005/8/layout/orgChart1"/>
    <dgm:cxn modelId="{AE9F23D0-1F8E-4045-B782-B39E87EA03D6}" type="presOf" srcId="{D902E7F9-A052-4E8F-AB09-4532CE99AA8F}" destId="{CEF6035D-2FF3-4C2D-B414-23C7CF25A890}" srcOrd="0" destOrd="0" presId="urn:microsoft.com/office/officeart/2005/8/layout/orgChart1"/>
    <dgm:cxn modelId="{1D7707AA-03A2-49F8-9C6D-1484871FB018}" type="presOf" srcId="{89D4CD05-27C6-4326-80B1-DEE6E476865C}" destId="{1DBD1FAC-32CD-4486-93ED-0EC17AE189F2}" srcOrd="0" destOrd="0" presId="urn:microsoft.com/office/officeart/2005/8/layout/orgChart1"/>
    <dgm:cxn modelId="{3BC4ADB1-EAEE-454B-A4C1-BEB5D9CB341B}" type="presOf" srcId="{D902E7F9-A052-4E8F-AB09-4532CE99AA8F}" destId="{5A4C64A9-9155-4A22-B5B0-39F22109397D}" srcOrd="1" destOrd="0" presId="urn:microsoft.com/office/officeart/2005/8/layout/orgChart1"/>
    <dgm:cxn modelId="{7E2B6A07-26B8-4570-ACF9-C4BE2ED8A8AC}" type="presOf" srcId="{974515B8-A143-4599-860C-D93AF7811F36}" destId="{08F3D295-E7BF-48CB-BAFB-E891BA48AD45}" srcOrd="0" destOrd="0" presId="urn:microsoft.com/office/officeart/2005/8/layout/orgChart1"/>
    <dgm:cxn modelId="{8A748FF9-E9DF-4F84-A5C8-950399D112BC}" srcId="{974515B8-A143-4599-860C-D93AF7811F36}" destId="{8A95D252-C83B-4982-9E8F-6B3974AF8EFC}" srcOrd="1" destOrd="0" parTransId="{ACC3A0D2-D4A6-43FF-8970-853868C14EBD}" sibTransId="{A0597D1E-AA4F-435E-83F7-49A9C74BEFBF}"/>
    <dgm:cxn modelId="{A652BB40-9CFB-4902-AA3F-8B5DFD69EBE6}" type="presOf" srcId="{CFE28712-B35E-4693-B6DB-B9FD834CC0D7}" destId="{ACE840B2-2EE0-42E7-BFC5-E649F529870A}" srcOrd="1" destOrd="0" presId="urn:microsoft.com/office/officeart/2005/8/layout/orgChart1"/>
    <dgm:cxn modelId="{6BFC57FB-7802-413A-B1EA-9B82C019535E}" type="presOf" srcId="{D65CC858-EF56-4538-A7E1-EB8F54EBA8F3}" destId="{ECD8837E-3685-4732-99B5-96DE3B97C955}" srcOrd="0" destOrd="0" presId="urn:microsoft.com/office/officeart/2005/8/layout/orgChart1"/>
    <dgm:cxn modelId="{95CC1C89-221D-4FEF-84F7-B81B024695AC}" type="presOf" srcId="{C00FAB79-2B36-4DF2-8888-D182EB17D69E}" destId="{F8E8E702-D5A5-4496-A693-6B26411CC13C}" srcOrd="0" destOrd="0" presId="urn:microsoft.com/office/officeart/2005/8/layout/orgChart1"/>
    <dgm:cxn modelId="{6C42E6F9-88FB-4457-AA94-E98368A33E7A}" type="presOf" srcId="{C084E8DC-5DE9-4750-9188-DC4471183710}" destId="{AA4FB485-6502-48BF-9BCB-9B238C2A6C13}" srcOrd="1" destOrd="0" presId="urn:microsoft.com/office/officeart/2005/8/layout/orgChart1"/>
    <dgm:cxn modelId="{030DD503-5B43-45C9-81C1-A5270AE1ABEE}" type="presOf" srcId="{255137E6-86F4-48CD-B013-147B0B475F68}" destId="{1C7F1111-598B-4EED-B9F2-092EA506332D}" srcOrd="0" destOrd="0" presId="urn:microsoft.com/office/officeart/2005/8/layout/orgChart1"/>
    <dgm:cxn modelId="{B5DC65AD-7DCC-4F08-82D1-0B9F1EA42328}" type="presOf" srcId="{EA149443-0193-4DDB-B11A-9EA17448328A}" destId="{3FADB8C3-CA4B-4A27-AEB0-6C616CB4D18E}" srcOrd="1" destOrd="0" presId="urn:microsoft.com/office/officeart/2005/8/layout/orgChart1"/>
    <dgm:cxn modelId="{6BE4582E-8CAA-44CD-923B-957719DE721D}" type="presOf" srcId="{3F17DAF8-FA17-4C6B-9D2F-5D6401740049}" destId="{061D23E5-96D2-4DC4-8452-85BC9518D7EC}" srcOrd="0" destOrd="0" presId="urn:microsoft.com/office/officeart/2005/8/layout/orgChart1"/>
    <dgm:cxn modelId="{464270EC-FDAD-40A3-AA76-0C421ECC55DA}" srcId="{974515B8-A143-4599-860C-D93AF7811F36}" destId="{CFE28712-B35E-4693-B6DB-B9FD834CC0D7}" srcOrd="11" destOrd="0" parTransId="{255137E6-86F4-48CD-B013-147B0B475F68}" sibTransId="{F25133E9-D89D-4899-8A0A-F3555F51054F}"/>
    <dgm:cxn modelId="{FCA02375-98DE-43CF-849B-489F53FD8FB2}" srcId="{974515B8-A143-4599-860C-D93AF7811F36}" destId="{C00FAB79-2B36-4DF2-8888-D182EB17D69E}" srcOrd="4" destOrd="0" parTransId="{B0DEC562-9D19-45AA-8436-D84D8D7866A7}" sibTransId="{1D3894A1-D2B7-4281-ACE5-43246E6B705C}"/>
    <dgm:cxn modelId="{493A3405-48EA-46FB-B447-D450DCC8A775}" type="presOf" srcId="{11E9177F-F436-496A-B42C-058DB58AEE83}" destId="{68A5F498-75B1-462B-BF54-BFC7C9EE331C}" srcOrd="0" destOrd="0" presId="urn:microsoft.com/office/officeart/2005/8/layout/orgChart1"/>
    <dgm:cxn modelId="{BA55D146-7EF4-483D-8BCF-DE6B1BAAD8BD}" type="presOf" srcId="{459E0142-9F61-45C0-81BE-8D4FB166DBFE}" destId="{5E30488D-D118-460F-BEFF-24CD2B810071}" srcOrd="1" destOrd="0" presId="urn:microsoft.com/office/officeart/2005/8/layout/orgChart1"/>
    <dgm:cxn modelId="{B611E763-1D47-4DC3-9FC7-C62707FB0723}" type="presOf" srcId="{86EECB2F-5071-4D18-AA5D-87D83120FF4D}" destId="{17528BEB-BEF6-4D5B-B550-F514E669736A}" srcOrd="0" destOrd="0" presId="urn:microsoft.com/office/officeart/2005/8/layout/orgChart1"/>
    <dgm:cxn modelId="{8405D4BB-24D6-431E-9034-FDB25C7F5627}" srcId="{974515B8-A143-4599-860C-D93AF7811F36}" destId="{C084E8DC-5DE9-4750-9188-DC4471183710}" srcOrd="6" destOrd="0" parTransId="{11E9177F-F436-496A-B42C-058DB58AEE83}" sibTransId="{7D1FF7B0-1711-4BAC-9B02-7A0670F1C629}"/>
    <dgm:cxn modelId="{6A46D0E3-EB49-4205-8DF0-A05DD927E0AE}" type="presOf" srcId="{3F17DAF8-FA17-4C6B-9D2F-5D6401740049}" destId="{A0795A85-626C-4BB1-955C-07D23A394C1C}" srcOrd="1" destOrd="0" presId="urn:microsoft.com/office/officeart/2005/8/layout/orgChart1"/>
    <dgm:cxn modelId="{14527C67-0C1B-4D29-80C0-CDC940A9081B}" type="presOf" srcId="{14E3EC21-350F-4BE5-A846-7BE9E7B9047C}" destId="{679B3B4C-FBB3-46C1-A3F5-442911237BC4}" srcOrd="1" destOrd="0" presId="urn:microsoft.com/office/officeart/2005/8/layout/orgChart1"/>
    <dgm:cxn modelId="{C3B3CAFD-0A94-4AD0-BAB8-6FCA9A3F0671}" type="presOf" srcId="{33F99F36-8E9E-4B42-A301-81FC005BC65D}" destId="{D4A959BB-B3A5-4C79-98CB-52E74D613E88}" srcOrd="0" destOrd="0" presId="urn:microsoft.com/office/officeart/2005/8/layout/orgChart1"/>
    <dgm:cxn modelId="{6F9722D6-A0DD-4127-B04B-2C4CBB20F577}" type="presOf" srcId="{14E3EC21-350F-4BE5-A846-7BE9E7B9047C}" destId="{A2E67035-6A52-4558-B5E2-3D9E56868552}" srcOrd="0" destOrd="0" presId="urn:microsoft.com/office/officeart/2005/8/layout/orgChart1"/>
    <dgm:cxn modelId="{3A2DADB3-7E96-4D3E-A5FD-685F5BABA12B}" type="presOf" srcId="{33F99F36-8E9E-4B42-A301-81FC005BC65D}" destId="{C9F60EC4-4B95-4BCE-B105-C84A928BF278}" srcOrd="1" destOrd="0" presId="urn:microsoft.com/office/officeart/2005/8/layout/orgChart1"/>
    <dgm:cxn modelId="{862EC60F-AE2E-470A-BA08-5882DADF6F70}" type="presOf" srcId="{CFE28712-B35E-4693-B6DB-B9FD834CC0D7}" destId="{82E4CD97-C899-4860-8263-178640345E8C}" srcOrd="0" destOrd="0" presId="urn:microsoft.com/office/officeart/2005/8/layout/orgChart1"/>
    <dgm:cxn modelId="{48C8C67A-7F4A-459E-BAFC-F79BA7566753}" type="presOf" srcId="{1C1FC506-EE74-4A50-B1BD-28BB7495AA80}" destId="{1E5A9E08-36A1-4D65-88D8-8A19537F7044}" srcOrd="0" destOrd="0" presId="urn:microsoft.com/office/officeart/2005/8/layout/orgChart1"/>
    <dgm:cxn modelId="{8097A910-E07F-42E0-A77D-25820F871964}" type="presOf" srcId="{E057DF7F-FCC1-425F-8094-33FEB8DD3B7A}" destId="{6E1BD407-F440-42DD-8260-0A0B16C6C0AC}" srcOrd="0" destOrd="0" presId="urn:microsoft.com/office/officeart/2005/8/layout/orgChart1"/>
    <dgm:cxn modelId="{DF4876DC-47BF-4726-9B07-66DCF56A10BE}" type="presOf" srcId="{8A95D252-C83B-4982-9E8F-6B3974AF8EFC}" destId="{57F9CB66-6888-40D0-A8D7-E879D7C8EE15}" srcOrd="1" destOrd="0" presId="urn:microsoft.com/office/officeart/2005/8/layout/orgChart1"/>
    <dgm:cxn modelId="{F091C833-5725-48A2-B58D-3A6B37617B4E}" type="presOf" srcId="{974515B8-A143-4599-860C-D93AF7811F36}" destId="{65A831AF-7FBA-40CB-9FF5-EA192FFF4189}" srcOrd="1" destOrd="0" presId="urn:microsoft.com/office/officeart/2005/8/layout/orgChart1"/>
    <dgm:cxn modelId="{07142DCB-7786-42AF-9260-F5B000B9B342}" srcId="{974515B8-A143-4599-860C-D93AF7811F36}" destId="{14E3EC21-350F-4BE5-A846-7BE9E7B9047C}" srcOrd="2" destOrd="0" parTransId="{1C1FC506-EE74-4A50-B1BD-28BB7495AA80}" sibTransId="{D45A4664-87C2-438A-AE8F-3AC1D31B1CD9}"/>
    <dgm:cxn modelId="{8AC9210C-D9B3-425A-9736-A2ED63680968}" type="presOf" srcId="{6EF4052D-61CB-4E42-97A5-013073160E1C}" destId="{9E7EEA0B-6735-4891-A1A6-06BFB2013D01}" srcOrd="1" destOrd="0" presId="urn:microsoft.com/office/officeart/2005/8/layout/orgChart1"/>
    <dgm:cxn modelId="{1AEFD039-317D-4185-84BB-F4E7901BB007}" type="presOf" srcId="{4EAC9721-58B2-43F9-9C0A-FCA93978AF69}" destId="{2280A04F-75D1-4152-AC87-7DB498CC40B9}" srcOrd="0" destOrd="0" presId="urn:microsoft.com/office/officeart/2005/8/layout/orgChart1"/>
    <dgm:cxn modelId="{B8B4CDBB-D0B8-49A8-B607-A020EF2B94AF}" type="presOf" srcId="{ACC3A0D2-D4A6-43FF-8970-853868C14EBD}" destId="{D956FA9B-3F0D-4A4D-A742-ECF401D0325F}" srcOrd="0" destOrd="0" presId="urn:microsoft.com/office/officeart/2005/8/layout/orgChart1"/>
    <dgm:cxn modelId="{519CC3D0-271A-43AE-BFA3-A6DEFBB8FE26}" type="presOf" srcId="{C9DA51F4-C856-48CE-9551-6BA06633C4C8}" destId="{6EFBEDF8-E286-439A-9E69-FFFA076FC7D7}" srcOrd="0" destOrd="0" presId="urn:microsoft.com/office/officeart/2005/8/layout/orgChart1"/>
    <dgm:cxn modelId="{82516C7E-8C11-45B7-8423-5D4C7FAD7144}" type="presParOf" srcId="{2280A04F-75D1-4152-AC87-7DB498CC40B9}" destId="{AC13C53D-8905-4C52-B59C-7092D957B112}" srcOrd="0" destOrd="0" presId="urn:microsoft.com/office/officeart/2005/8/layout/orgChart1"/>
    <dgm:cxn modelId="{679FF625-43B3-412F-ABC9-D6C364D91C9C}" type="presParOf" srcId="{AC13C53D-8905-4C52-B59C-7092D957B112}" destId="{7D82F968-E95C-4637-A8CF-98EFADD8A3B2}" srcOrd="0" destOrd="0" presId="urn:microsoft.com/office/officeart/2005/8/layout/orgChart1"/>
    <dgm:cxn modelId="{877EE340-7055-4477-BE2D-AC7142AE2301}" type="presParOf" srcId="{7D82F968-E95C-4637-A8CF-98EFADD8A3B2}" destId="{08F3D295-E7BF-48CB-BAFB-E891BA48AD45}" srcOrd="0" destOrd="0" presId="urn:microsoft.com/office/officeart/2005/8/layout/orgChart1"/>
    <dgm:cxn modelId="{68776AE0-D043-4D18-BA80-3DA749244216}" type="presParOf" srcId="{7D82F968-E95C-4637-A8CF-98EFADD8A3B2}" destId="{65A831AF-7FBA-40CB-9FF5-EA192FFF4189}" srcOrd="1" destOrd="0" presId="urn:microsoft.com/office/officeart/2005/8/layout/orgChart1"/>
    <dgm:cxn modelId="{12CA1A6A-345A-49EF-B0CD-33CD72AB7E5B}" type="presParOf" srcId="{AC13C53D-8905-4C52-B59C-7092D957B112}" destId="{D7748A89-3D0A-4C39-B96C-074213E59130}" srcOrd="1" destOrd="0" presId="urn:microsoft.com/office/officeart/2005/8/layout/orgChart1"/>
    <dgm:cxn modelId="{0CBA7C2A-15E0-4684-B693-E55A39820159}" type="presParOf" srcId="{D7748A89-3D0A-4C39-B96C-074213E59130}" destId="{1DBD1FAC-32CD-4486-93ED-0EC17AE189F2}" srcOrd="0" destOrd="0" presId="urn:microsoft.com/office/officeart/2005/8/layout/orgChart1"/>
    <dgm:cxn modelId="{85F260C0-671E-4A50-B235-091D80DBA972}" type="presParOf" srcId="{D7748A89-3D0A-4C39-B96C-074213E59130}" destId="{135B4A90-4A20-4BFB-BB9F-CCB90D62194B}" srcOrd="1" destOrd="0" presId="urn:microsoft.com/office/officeart/2005/8/layout/orgChart1"/>
    <dgm:cxn modelId="{A316E9C9-959D-464D-A936-5497CADE0799}" type="presParOf" srcId="{135B4A90-4A20-4BFB-BB9F-CCB90D62194B}" destId="{C9A0952E-F077-4AA7-BF4E-E4E4DF12686F}" srcOrd="0" destOrd="0" presId="urn:microsoft.com/office/officeart/2005/8/layout/orgChart1"/>
    <dgm:cxn modelId="{3449D97B-95AC-458F-B364-7DB90C3BAFCC}" type="presParOf" srcId="{C9A0952E-F077-4AA7-BF4E-E4E4DF12686F}" destId="{CEF6035D-2FF3-4C2D-B414-23C7CF25A890}" srcOrd="0" destOrd="0" presId="urn:microsoft.com/office/officeart/2005/8/layout/orgChart1"/>
    <dgm:cxn modelId="{8C3CE779-2F56-4ACC-88BB-21E5AA4814C5}" type="presParOf" srcId="{C9A0952E-F077-4AA7-BF4E-E4E4DF12686F}" destId="{5A4C64A9-9155-4A22-B5B0-39F22109397D}" srcOrd="1" destOrd="0" presId="urn:microsoft.com/office/officeart/2005/8/layout/orgChart1"/>
    <dgm:cxn modelId="{09B52626-C3E7-4056-A9FC-243517667A47}" type="presParOf" srcId="{135B4A90-4A20-4BFB-BB9F-CCB90D62194B}" destId="{8AA50C91-535F-4D01-9A87-A949025494CA}" srcOrd="1" destOrd="0" presId="urn:microsoft.com/office/officeart/2005/8/layout/orgChart1"/>
    <dgm:cxn modelId="{670A778D-0008-4927-8A4C-790B87C753A8}" type="presParOf" srcId="{135B4A90-4A20-4BFB-BB9F-CCB90D62194B}" destId="{F2470322-5DE2-4E9B-BE25-E20E18D6F996}" srcOrd="2" destOrd="0" presId="urn:microsoft.com/office/officeart/2005/8/layout/orgChart1"/>
    <dgm:cxn modelId="{A6727D91-E293-4558-A3EF-A87070C2E0FF}" type="presParOf" srcId="{D7748A89-3D0A-4C39-B96C-074213E59130}" destId="{D956FA9B-3F0D-4A4D-A742-ECF401D0325F}" srcOrd="2" destOrd="0" presId="urn:microsoft.com/office/officeart/2005/8/layout/orgChart1"/>
    <dgm:cxn modelId="{3C127B0A-B741-40E2-AF5C-E4527244DC98}" type="presParOf" srcId="{D7748A89-3D0A-4C39-B96C-074213E59130}" destId="{4B2C38F8-A26D-45D9-87AE-7C664240CEBF}" srcOrd="3" destOrd="0" presId="urn:microsoft.com/office/officeart/2005/8/layout/orgChart1"/>
    <dgm:cxn modelId="{3BB88DB9-5B36-44E9-BD14-9C7FC37E220B}" type="presParOf" srcId="{4B2C38F8-A26D-45D9-87AE-7C664240CEBF}" destId="{D5811E57-9EB1-4D8C-B8AF-1A598BE7BA29}" srcOrd="0" destOrd="0" presId="urn:microsoft.com/office/officeart/2005/8/layout/orgChart1"/>
    <dgm:cxn modelId="{38DF6E5B-65DA-4FBB-B6A0-7EF368CBD13F}" type="presParOf" srcId="{D5811E57-9EB1-4D8C-B8AF-1A598BE7BA29}" destId="{E91BF5F5-D8E1-4C92-B3A7-D1BEE424A2AE}" srcOrd="0" destOrd="0" presId="urn:microsoft.com/office/officeart/2005/8/layout/orgChart1"/>
    <dgm:cxn modelId="{22A7D5CA-4EF1-4062-A4C5-8D9D5B53341F}" type="presParOf" srcId="{D5811E57-9EB1-4D8C-B8AF-1A598BE7BA29}" destId="{57F9CB66-6888-40D0-A8D7-E879D7C8EE15}" srcOrd="1" destOrd="0" presId="urn:microsoft.com/office/officeart/2005/8/layout/orgChart1"/>
    <dgm:cxn modelId="{2D320A97-F511-4A1F-AFDA-A010B75547C3}" type="presParOf" srcId="{4B2C38F8-A26D-45D9-87AE-7C664240CEBF}" destId="{D66234BD-1A8E-43A0-B0A6-993BA6CB7A21}" srcOrd="1" destOrd="0" presId="urn:microsoft.com/office/officeart/2005/8/layout/orgChart1"/>
    <dgm:cxn modelId="{C3E86598-07A6-4DA7-88AB-6821482C2939}" type="presParOf" srcId="{4B2C38F8-A26D-45D9-87AE-7C664240CEBF}" destId="{57D6099B-66BF-4350-945A-8E91B62A59F7}" srcOrd="2" destOrd="0" presId="urn:microsoft.com/office/officeart/2005/8/layout/orgChart1"/>
    <dgm:cxn modelId="{602266AC-082F-45DE-9837-A19D98DF56B8}" type="presParOf" srcId="{D7748A89-3D0A-4C39-B96C-074213E59130}" destId="{1E5A9E08-36A1-4D65-88D8-8A19537F7044}" srcOrd="4" destOrd="0" presId="urn:microsoft.com/office/officeart/2005/8/layout/orgChart1"/>
    <dgm:cxn modelId="{B25C78C9-D875-4953-A9EC-018268E55010}" type="presParOf" srcId="{D7748A89-3D0A-4C39-B96C-074213E59130}" destId="{D93E49A0-97EC-4872-BC97-E757C611AF25}" srcOrd="5" destOrd="0" presId="urn:microsoft.com/office/officeart/2005/8/layout/orgChart1"/>
    <dgm:cxn modelId="{3971B7EF-14C9-4A30-98DB-4B942D2F5B03}" type="presParOf" srcId="{D93E49A0-97EC-4872-BC97-E757C611AF25}" destId="{A87ABE2E-08D6-4F0E-A897-3302B0A2BA9D}" srcOrd="0" destOrd="0" presId="urn:microsoft.com/office/officeart/2005/8/layout/orgChart1"/>
    <dgm:cxn modelId="{0C3F332D-3745-4E39-94A1-92E1EC98AB3D}" type="presParOf" srcId="{A87ABE2E-08D6-4F0E-A897-3302B0A2BA9D}" destId="{A2E67035-6A52-4558-B5E2-3D9E56868552}" srcOrd="0" destOrd="0" presId="urn:microsoft.com/office/officeart/2005/8/layout/orgChart1"/>
    <dgm:cxn modelId="{7310BF75-BFBC-41F0-974C-AE54D754DF47}" type="presParOf" srcId="{A87ABE2E-08D6-4F0E-A897-3302B0A2BA9D}" destId="{679B3B4C-FBB3-46C1-A3F5-442911237BC4}" srcOrd="1" destOrd="0" presId="urn:microsoft.com/office/officeart/2005/8/layout/orgChart1"/>
    <dgm:cxn modelId="{39A22300-A2A6-4B70-8509-AA858983ABA5}" type="presParOf" srcId="{D93E49A0-97EC-4872-BC97-E757C611AF25}" destId="{DCADBDB0-3093-4325-80BD-A8069A5E4E9E}" srcOrd="1" destOrd="0" presId="urn:microsoft.com/office/officeart/2005/8/layout/orgChart1"/>
    <dgm:cxn modelId="{64ABEB64-E3D4-42A4-B881-FE5F973DD9F0}" type="presParOf" srcId="{D93E49A0-97EC-4872-BC97-E757C611AF25}" destId="{5A4AC32F-87AE-4BE9-A5A5-5E90090FFF67}" srcOrd="2" destOrd="0" presId="urn:microsoft.com/office/officeart/2005/8/layout/orgChart1"/>
    <dgm:cxn modelId="{35A4D7B9-4C39-4A48-BE35-F752D034225C}" type="presParOf" srcId="{D7748A89-3D0A-4C39-B96C-074213E59130}" destId="{ECD8837E-3685-4732-99B5-96DE3B97C955}" srcOrd="6" destOrd="0" presId="urn:microsoft.com/office/officeart/2005/8/layout/orgChart1"/>
    <dgm:cxn modelId="{F7C827E3-9C75-457E-9065-AFD2B17C2294}" type="presParOf" srcId="{D7748A89-3D0A-4C39-B96C-074213E59130}" destId="{DCD92DCB-8B29-4617-B3EB-5E072D6A4EE6}" srcOrd="7" destOrd="0" presId="urn:microsoft.com/office/officeart/2005/8/layout/orgChart1"/>
    <dgm:cxn modelId="{FB5B86A7-1406-4004-A816-D44F18B174E4}" type="presParOf" srcId="{DCD92DCB-8B29-4617-B3EB-5E072D6A4EE6}" destId="{5C71E780-D5E2-45E0-B7CD-C934A991513E}" srcOrd="0" destOrd="0" presId="urn:microsoft.com/office/officeart/2005/8/layout/orgChart1"/>
    <dgm:cxn modelId="{A2908BB1-8E1C-4231-815A-87D14DDF1D89}" type="presParOf" srcId="{5C71E780-D5E2-45E0-B7CD-C934A991513E}" destId="{D8E03738-9BBF-43A6-B1F5-232893A201B6}" srcOrd="0" destOrd="0" presId="urn:microsoft.com/office/officeart/2005/8/layout/orgChart1"/>
    <dgm:cxn modelId="{D4EEA356-4517-4DF0-AF73-850557911F7C}" type="presParOf" srcId="{5C71E780-D5E2-45E0-B7CD-C934A991513E}" destId="{5E30488D-D118-460F-BEFF-24CD2B810071}" srcOrd="1" destOrd="0" presId="urn:microsoft.com/office/officeart/2005/8/layout/orgChart1"/>
    <dgm:cxn modelId="{FB47B890-5693-4DBD-A17B-D557846C6E1B}" type="presParOf" srcId="{DCD92DCB-8B29-4617-B3EB-5E072D6A4EE6}" destId="{4269B9D8-40B7-47D3-A7E6-8473CB0CBC72}" srcOrd="1" destOrd="0" presId="urn:microsoft.com/office/officeart/2005/8/layout/orgChart1"/>
    <dgm:cxn modelId="{9F98625A-5D8E-4C00-87F9-15C883A75924}" type="presParOf" srcId="{DCD92DCB-8B29-4617-B3EB-5E072D6A4EE6}" destId="{DD6B5A82-0C8C-4C6D-97AB-7FC3DFDC0088}" srcOrd="2" destOrd="0" presId="urn:microsoft.com/office/officeart/2005/8/layout/orgChart1"/>
    <dgm:cxn modelId="{25F33E22-84AE-49E3-8668-3AE575C6E08A}" type="presParOf" srcId="{D7748A89-3D0A-4C39-B96C-074213E59130}" destId="{3F2F061E-EFEB-41C8-919E-A768CFB1901E}" srcOrd="8" destOrd="0" presId="urn:microsoft.com/office/officeart/2005/8/layout/orgChart1"/>
    <dgm:cxn modelId="{09409551-033F-49E1-A352-E406E5F9D8E0}" type="presParOf" srcId="{D7748A89-3D0A-4C39-B96C-074213E59130}" destId="{46A9B0A8-8DD1-45CE-955F-1F9A495338A8}" srcOrd="9" destOrd="0" presId="urn:microsoft.com/office/officeart/2005/8/layout/orgChart1"/>
    <dgm:cxn modelId="{5E03069A-D690-4F46-B2B2-3091E57D7A5B}" type="presParOf" srcId="{46A9B0A8-8DD1-45CE-955F-1F9A495338A8}" destId="{4B026D50-8144-4E43-874B-88BD2BDE242E}" srcOrd="0" destOrd="0" presId="urn:microsoft.com/office/officeart/2005/8/layout/orgChart1"/>
    <dgm:cxn modelId="{36E04231-0D7B-47A6-813F-616BF24EC8A7}" type="presParOf" srcId="{4B026D50-8144-4E43-874B-88BD2BDE242E}" destId="{F8E8E702-D5A5-4496-A693-6B26411CC13C}" srcOrd="0" destOrd="0" presId="urn:microsoft.com/office/officeart/2005/8/layout/orgChart1"/>
    <dgm:cxn modelId="{5C58714F-8AE5-4174-A40D-32FFF9F42196}" type="presParOf" srcId="{4B026D50-8144-4E43-874B-88BD2BDE242E}" destId="{A7068E6D-90C1-4863-A42F-FCCCE1CE540B}" srcOrd="1" destOrd="0" presId="urn:microsoft.com/office/officeart/2005/8/layout/orgChart1"/>
    <dgm:cxn modelId="{C6260F44-C29D-4AC9-BDAA-F00CF4108E35}" type="presParOf" srcId="{46A9B0A8-8DD1-45CE-955F-1F9A495338A8}" destId="{37BB5BC1-6505-497A-A3C7-BA7BACD6B94A}" srcOrd="1" destOrd="0" presId="urn:microsoft.com/office/officeart/2005/8/layout/orgChart1"/>
    <dgm:cxn modelId="{AC1BAE02-30B8-4518-AE06-49AC2024EF54}" type="presParOf" srcId="{46A9B0A8-8DD1-45CE-955F-1F9A495338A8}" destId="{EC1A51FF-DE32-48A1-B865-F3F248A48E14}" srcOrd="2" destOrd="0" presId="urn:microsoft.com/office/officeart/2005/8/layout/orgChart1"/>
    <dgm:cxn modelId="{5F1966A4-2187-428B-AB77-783ED223D688}" type="presParOf" srcId="{D7748A89-3D0A-4C39-B96C-074213E59130}" destId="{6EFBEDF8-E286-439A-9E69-FFFA076FC7D7}" srcOrd="10" destOrd="0" presId="urn:microsoft.com/office/officeart/2005/8/layout/orgChart1"/>
    <dgm:cxn modelId="{AFDD0C03-C828-43F4-B3A7-0DB59765A404}" type="presParOf" srcId="{D7748A89-3D0A-4C39-B96C-074213E59130}" destId="{F4DF643A-1F69-4A24-A8AC-F8D68266C988}" srcOrd="11" destOrd="0" presId="urn:microsoft.com/office/officeart/2005/8/layout/orgChart1"/>
    <dgm:cxn modelId="{2A059A9A-839F-4020-A8A5-4DD4CD3CA964}" type="presParOf" srcId="{F4DF643A-1F69-4A24-A8AC-F8D68266C988}" destId="{352CCBF8-09DA-4C45-B18D-7EEE96CDBDF4}" srcOrd="0" destOrd="0" presId="urn:microsoft.com/office/officeart/2005/8/layout/orgChart1"/>
    <dgm:cxn modelId="{90C53A18-B43F-4250-A089-8E7FA39BDAFC}" type="presParOf" srcId="{352CCBF8-09DA-4C45-B18D-7EEE96CDBDF4}" destId="{0C580297-6A7A-4698-82E0-6230375B6E21}" srcOrd="0" destOrd="0" presId="urn:microsoft.com/office/officeart/2005/8/layout/orgChart1"/>
    <dgm:cxn modelId="{F8EFA8D8-F808-436A-A98B-C7B7BEBDDF4F}" type="presParOf" srcId="{352CCBF8-09DA-4C45-B18D-7EEE96CDBDF4}" destId="{9E7EEA0B-6735-4891-A1A6-06BFB2013D01}" srcOrd="1" destOrd="0" presId="urn:microsoft.com/office/officeart/2005/8/layout/orgChart1"/>
    <dgm:cxn modelId="{95A2819C-A32E-4B48-9E23-79C8DB423C80}" type="presParOf" srcId="{F4DF643A-1F69-4A24-A8AC-F8D68266C988}" destId="{34C80A0D-4F2E-440D-99FE-96F2274F597A}" srcOrd="1" destOrd="0" presId="urn:microsoft.com/office/officeart/2005/8/layout/orgChart1"/>
    <dgm:cxn modelId="{D60D0B57-1678-4791-AFCE-714E589E1F5C}" type="presParOf" srcId="{F4DF643A-1F69-4A24-A8AC-F8D68266C988}" destId="{A2BF1CC8-E21E-49A2-9F4B-53DBC6846BB6}" srcOrd="2" destOrd="0" presId="urn:microsoft.com/office/officeart/2005/8/layout/orgChart1"/>
    <dgm:cxn modelId="{9FA53DD9-6095-4060-A010-B516117AE51A}" type="presParOf" srcId="{D7748A89-3D0A-4C39-B96C-074213E59130}" destId="{68A5F498-75B1-462B-BF54-BFC7C9EE331C}" srcOrd="12" destOrd="0" presId="urn:microsoft.com/office/officeart/2005/8/layout/orgChart1"/>
    <dgm:cxn modelId="{FD8459CC-EEC7-4E91-9604-119E09C6AA6E}" type="presParOf" srcId="{D7748A89-3D0A-4C39-B96C-074213E59130}" destId="{F5A246C0-2C2B-492C-B96D-180A0C1DDA54}" srcOrd="13" destOrd="0" presId="urn:microsoft.com/office/officeart/2005/8/layout/orgChart1"/>
    <dgm:cxn modelId="{29E150FD-6C87-48D1-9F9E-F9E10D8B7CDE}" type="presParOf" srcId="{F5A246C0-2C2B-492C-B96D-180A0C1DDA54}" destId="{028136BD-D881-4047-ADA3-90F677A62205}" srcOrd="0" destOrd="0" presId="urn:microsoft.com/office/officeart/2005/8/layout/orgChart1"/>
    <dgm:cxn modelId="{3C51962B-A53C-44C1-9076-23F354F5D093}" type="presParOf" srcId="{028136BD-D881-4047-ADA3-90F677A62205}" destId="{D65C890B-E165-4302-8936-0E28E5FCC38D}" srcOrd="0" destOrd="0" presId="urn:microsoft.com/office/officeart/2005/8/layout/orgChart1"/>
    <dgm:cxn modelId="{F9C90D9A-F244-4F47-8211-CD2E527BEA3C}" type="presParOf" srcId="{028136BD-D881-4047-ADA3-90F677A62205}" destId="{AA4FB485-6502-48BF-9BCB-9B238C2A6C13}" srcOrd="1" destOrd="0" presId="urn:microsoft.com/office/officeart/2005/8/layout/orgChart1"/>
    <dgm:cxn modelId="{10FF9C57-F770-4E50-AB6A-A404E755464A}" type="presParOf" srcId="{F5A246C0-2C2B-492C-B96D-180A0C1DDA54}" destId="{3F4B5E97-9EB3-4ACC-AFC1-6EC97E391F0A}" srcOrd="1" destOrd="0" presId="urn:microsoft.com/office/officeart/2005/8/layout/orgChart1"/>
    <dgm:cxn modelId="{BFBB178A-0367-44AB-A71F-D16A480FBD43}" type="presParOf" srcId="{F5A246C0-2C2B-492C-B96D-180A0C1DDA54}" destId="{A8AC9C8D-E542-42CD-AC28-28D8D3DD64D7}" srcOrd="2" destOrd="0" presId="urn:microsoft.com/office/officeart/2005/8/layout/orgChart1"/>
    <dgm:cxn modelId="{A3AD43E9-00B9-43BE-B680-3295B9874379}" type="presParOf" srcId="{D7748A89-3D0A-4C39-B96C-074213E59130}" destId="{31F176BC-747C-4160-B1BB-9AF7EC0F3956}" srcOrd="14" destOrd="0" presId="urn:microsoft.com/office/officeart/2005/8/layout/orgChart1"/>
    <dgm:cxn modelId="{D6459624-F81D-45F3-8424-542598007624}" type="presParOf" srcId="{D7748A89-3D0A-4C39-B96C-074213E59130}" destId="{C38BF3A5-FC44-430D-A1DD-00A38EBD602E}" srcOrd="15" destOrd="0" presId="urn:microsoft.com/office/officeart/2005/8/layout/orgChart1"/>
    <dgm:cxn modelId="{FBD7857F-1B08-4564-B1AD-040452B85AFE}" type="presParOf" srcId="{C38BF3A5-FC44-430D-A1DD-00A38EBD602E}" destId="{EAB502D8-2F92-4883-BB69-32EBCA729BA1}" srcOrd="0" destOrd="0" presId="urn:microsoft.com/office/officeart/2005/8/layout/orgChart1"/>
    <dgm:cxn modelId="{A034B153-02DC-41DD-9E20-E2A2C70FF343}" type="presParOf" srcId="{EAB502D8-2F92-4883-BB69-32EBCA729BA1}" destId="{D4A959BB-B3A5-4C79-98CB-52E74D613E88}" srcOrd="0" destOrd="0" presId="urn:microsoft.com/office/officeart/2005/8/layout/orgChart1"/>
    <dgm:cxn modelId="{9A11DE43-865C-4FDA-A2E7-DE87A7B34567}" type="presParOf" srcId="{EAB502D8-2F92-4883-BB69-32EBCA729BA1}" destId="{C9F60EC4-4B95-4BCE-B105-C84A928BF278}" srcOrd="1" destOrd="0" presId="urn:microsoft.com/office/officeart/2005/8/layout/orgChart1"/>
    <dgm:cxn modelId="{30913AA5-5D48-44C2-A390-A1A8989E2C06}" type="presParOf" srcId="{C38BF3A5-FC44-430D-A1DD-00A38EBD602E}" destId="{87D879B4-27A3-4B54-9358-78F8FA8F7A9A}" srcOrd="1" destOrd="0" presId="urn:microsoft.com/office/officeart/2005/8/layout/orgChart1"/>
    <dgm:cxn modelId="{664889AF-508D-4D46-AE6E-A327F5E3119E}" type="presParOf" srcId="{C38BF3A5-FC44-430D-A1DD-00A38EBD602E}" destId="{23A23DE7-109D-4FA7-B853-996F67E3879E}" srcOrd="2" destOrd="0" presId="urn:microsoft.com/office/officeart/2005/8/layout/orgChart1"/>
    <dgm:cxn modelId="{D78C688B-F79B-4BBC-85EE-F4BFD2AD12F6}" type="presParOf" srcId="{D7748A89-3D0A-4C39-B96C-074213E59130}" destId="{FBEB74FB-4EAB-40B6-BCCB-ADE5B2839F51}" srcOrd="16" destOrd="0" presId="urn:microsoft.com/office/officeart/2005/8/layout/orgChart1"/>
    <dgm:cxn modelId="{5CD54D2D-A6DA-4ECC-B75A-762A50D10587}" type="presParOf" srcId="{D7748A89-3D0A-4C39-B96C-074213E59130}" destId="{46AD2A13-B437-4829-86C0-69FCD4A5298B}" srcOrd="17" destOrd="0" presId="urn:microsoft.com/office/officeart/2005/8/layout/orgChart1"/>
    <dgm:cxn modelId="{ACCAC093-945A-4B14-9094-0590AF76A197}" type="presParOf" srcId="{46AD2A13-B437-4829-86C0-69FCD4A5298B}" destId="{491F31F1-C536-478D-82CD-28BCA38B6798}" srcOrd="0" destOrd="0" presId="urn:microsoft.com/office/officeart/2005/8/layout/orgChart1"/>
    <dgm:cxn modelId="{51DA3BFE-C6F1-42D8-9CBD-E0D7F6DDB8A3}" type="presParOf" srcId="{491F31F1-C536-478D-82CD-28BCA38B6798}" destId="{6E1BD407-F440-42DD-8260-0A0B16C6C0AC}" srcOrd="0" destOrd="0" presId="urn:microsoft.com/office/officeart/2005/8/layout/orgChart1"/>
    <dgm:cxn modelId="{EA0EEF10-3B81-4D88-9325-B03E6566D7CA}" type="presParOf" srcId="{491F31F1-C536-478D-82CD-28BCA38B6798}" destId="{3FA8E224-AE44-4486-ADA9-FB4F37A3D3EB}" srcOrd="1" destOrd="0" presId="urn:microsoft.com/office/officeart/2005/8/layout/orgChart1"/>
    <dgm:cxn modelId="{BFB44F0C-0FE5-48E7-9676-831F75F9C024}" type="presParOf" srcId="{46AD2A13-B437-4829-86C0-69FCD4A5298B}" destId="{38BE3943-EAF5-4A30-B16F-7285541B05FD}" srcOrd="1" destOrd="0" presId="urn:microsoft.com/office/officeart/2005/8/layout/orgChart1"/>
    <dgm:cxn modelId="{CCC9FCB6-0D06-41C0-8BD9-8EE9BEC6CA33}" type="presParOf" srcId="{46AD2A13-B437-4829-86C0-69FCD4A5298B}" destId="{F64D0BA7-FE6B-4371-90FC-6B1292838E01}" srcOrd="2" destOrd="0" presId="urn:microsoft.com/office/officeart/2005/8/layout/orgChart1"/>
    <dgm:cxn modelId="{F9040652-755D-4ECD-8B6A-BCB96993CCE3}" type="presParOf" srcId="{D7748A89-3D0A-4C39-B96C-074213E59130}" destId="{17528BEB-BEF6-4D5B-B550-F514E669736A}" srcOrd="18" destOrd="0" presId="urn:microsoft.com/office/officeart/2005/8/layout/orgChart1"/>
    <dgm:cxn modelId="{FB75A1D3-3541-4953-B751-0D39A549EBB2}" type="presParOf" srcId="{D7748A89-3D0A-4C39-B96C-074213E59130}" destId="{B7BEA563-A77D-46D5-A8A6-EFC51F4F76D7}" srcOrd="19" destOrd="0" presId="urn:microsoft.com/office/officeart/2005/8/layout/orgChart1"/>
    <dgm:cxn modelId="{3A2CE344-FCD0-4B5B-BBD5-1A41EF3040FB}" type="presParOf" srcId="{B7BEA563-A77D-46D5-A8A6-EFC51F4F76D7}" destId="{871B1A64-9D9E-44EE-9A38-7A3DA80C848A}" srcOrd="0" destOrd="0" presId="urn:microsoft.com/office/officeart/2005/8/layout/orgChart1"/>
    <dgm:cxn modelId="{A383A606-58D9-49C1-9DBD-3668905558F6}" type="presParOf" srcId="{871B1A64-9D9E-44EE-9A38-7A3DA80C848A}" destId="{061D23E5-96D2-4DC4-8452-85BC9518D7EC}" srcOrd="0" destOrd="0" presId="urn:microsoft.com/office/officeart/2005/8/layout/orgChart1"/>
    <dgm:cxn modelId="{3065CACB-6B8B-41DB-8B2C-9D866228EEB5}" type="presParOf" srcId="{871B1A64-9D9E-44EE-9A38-7A3DA80C848A}" destId="{A0795A85-626C-4BB1-955C-07D23A394C1C}" srcOrd="1" destOrd="0" presId="urn:microsoft.com/office/officeart/2005/8/layout/orgChart1"/>
    <dgm:cxn modelId="{C3CBFD0B-F57E-4EF3-804C-21B122C4FE90}" type="presParOf" srcId="{B7BEA563-A77D-46D5-A8A6-EFC51F4F76D7}" destId="{51130ED4-8879-4086-8749-9DC6A22EF1EE}" srcOrd="1" destOrd="0" presId="urn:microsoft.com/office/officeart/2005/8/layout/orgChart1"/>
    <dgm:cxn modelId="{5DC43093-60A5-4433-9BC1-83135824F898}" type="presParOf" srcId="{B7BEA563-A77D-46D5-A8A6-EFC51F4F76D7}" destId="{FAA79BA1-3DF2-4533-A167-016E10D7D7D9}" srcOrd="2" destOrd="0" presId="urn:microsoft.com/office/officeart/2005/8/layout/orgChart1"/>
    <dgm:cxn modelId="{86AE0679-1B43-4677-AF92-6E11FF62BF83}" type="presParOf" srcId="{D7748A89-3D0A-4C39-B96C-074213E59130}" destId="{56D93DC0-218A-48C8-BDBA-803578A9063E}" srcOrd="20" destOrd="0" presId="urn:microsoft.com/office/officeart/2005/8/layout/orgChart1"/>
    <dgm:cxn modelId="{5120DD2A-0267-4421-A3A1-4F6089C13A35}" type="presParOf" srcId="{D7748A89-3D0A-4C39-B96C-074213E59130}" destId="{E0952942-861F-4D16-B365-B8BAFC558521}" srcOrd="21" destOrd="0" presId="urn:microsoft.com/office/officeart/2005/8/layout/orgChart1"/>
    <dgm:cxn modelId="{245EEDFB-101C-459D-A334-B0BD3094277C}" type="presParOf" srcId="{E0952942-861F-4D16-B365-B8BAFC558521}" destId="{EA15C318-EAE3-4E4B-ADD5-82CFEE6A3BC5}" srcOrd="0" destOrd="0" presId="urn:microsoft.com/office/officeart/2005/8/layout/orgChart1"/>
    <dgm:cxn modelId="{86719417-9173-48B5-BDA8-B41057CC6B99}" type="presParOf" srcId="{EA15C318-EAE3-4E4B-ADD5-82CFEE6A3BC5}" destId="{943CD627-84D6-4538-9C67-4D6F1C5DCB3F}" srcOrd="0" destOrd="0" presId="urn:microsoft.com/office/officeart/2005/8/layout/orgChart1"/>
    <dgm:cxn modelId="{06978A59-12A5-4059-A402-512D7F4ECF9A}" type="presParOf" srcId="{EA15C318-EAE3-4E4B-ADD5-82CFEE6A3BC5}" destId="{3FADB8C3-CA4B-4A27-AEB0-6C616CB4D18E}" srcOrd="1" destOrd="0" presId="urn:microsoft.com/office/officeart/2005/8/layout/orgChart1"/>
    <dgm:cxn modelId="{458751AA-6EE1-4C51-9E78-71344BFFD08F}" type="presParOf" srcId="{E0952942-861F-4D16-B365-B8BAFC558521}" destId="{3A192162-F5AE-4AB8-8FE2-41CE9403CCED}" srcOrd="1" destOrd="0" presId="urn:microsoft.com/office/officeart/2005/8/layout/orgChart1"/>
    <dgm:cxn modelId="{EFDD00EF-D819-4B7E-A0E6-BC5182D600DB}" type="presParOf" srcId="{E0952942-861F-4D16-B365-B8BAFC558521}" destId="{29AEAEDF-946C-4916-B178-07BFF32C9BBA}" srcOrd="2" destOrd="0" presId="urn:microsoft.com/office/officeart/2005/8/layout/orgChart1"/>
    <dgm:cxn modelId="{D0F6B94E-C4C4-401D-BC38-DCB4B3A9899A}" type="presParOf" srcId="{D7748A89-3D0A-4C39-B96C-074213E59130}" destId="{1C7F1111-598B-4EED-B9F2-092EA506332D}" srcOrd="22" destOrd="0" presId="urn:microsoft.com/office/officeart/2005/8/layout/orgChart1"/>
    <dgm:cxn modelId="{055B90BF-BC85-4B6B-B0A9-580BDBBD6431}" type="presParOf" srcId="{D7748A89-3D0A-4C39-B96C-074213E59130}" destId="{63F0155B-28BA-4060-B9D2-440F002DD45B}" srcOrd="23" destOrd="0" presId="urn:microsoft.com/office/officeart/2005/8/layout/orgChart1"/>
    <dgm:cxn modelId="{4E91714D-85CA-415A-AD75-BEAFA3D65246}" type="presParOf" srcId="{63F0155B-28BA-4060-B9D2-440F002DD45B}" destId="{9F036D83-C826-44D0-B941-FCE5C5571EA4}" srcOrd="0" destOrd="0" presId="urn:microsoft.com/office/officeart/2005/8/layout/orgChart1"/>
    <dgm:cxn modelId="{FDCEA7DD-5614-4241-A0DA-825062422DCD}" type="presParOf" srcId="{9F036D83-C826-44D0-B941-FCE5C5571EA4}" destId="{82E4CD97-C899-4860-8263-178640345E8C}" srcOrd="0" destOrd="0" presId="urn:microsoft.com/office/officeart/2005/8/layout/orgChart1"/>
    <dgm:cxn modelId="{78274621-11AC-45AE-A164-F9E7E7CA0792}" type="presParOf" srcId="{9F036D83-C826-44D0-B941-FCE5C5571EA4}" destId="{ACE840B2-2EE0-42E7-BFC5-E649F529870A}" srcOrd="1" destOrd="0" presId="urn:microsoft.com/office/officeart/2005/8/layout/orgChart1"/>
    <dgm:cxn modelId="{4D4E7807-DA86-4409-857F-A9771E7ED8C9}" type="presParOf" srcId="{63F0155B-28BA-4060-B9D2-440F002DD45B}" destId="{A5B613FE-878D-4F9A-98A1-15D126AA4E75}" srcOrd="1" destOrd="0" presId="urn:microsoft.com/office/officeart/2005/8/layout/orgChart1"/>
    <dgm:cxn modelId="{0981AD6B-6F4B-4BD3-BFCB-C37032104E42}" type="presParOf" srcId="{63F0155B-28BA-4060-B9D2-440F002DD45B}" destId="{28EC64F5-7D1E-44E4-AD3B-E5D151A7A215}" srcOrd="2" destOrd="0" presId="urn:microsoft.com/office/officeart/2005/8/layout/orgChart1"/>
    <dgm:cxn modelId="{66E45F8C-BC1E-446F-96D8-E228444D2B4A}" type="presParOf" srcId="{AC13C53D-8905-4C52-B59C-7092D957B112}" destId="{F419732E-56FD-4EDB-8A04-91CBF3607C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C11889-DC49-416A-8DC1-1062959C08A5}">
      <dsp:nvSpPr>
        <dsp:cNvPr id="0" name=""/>
        <dsp:cNvSpPr/>
      </dsp:nvSpPr>
      <dsp:spPr>
        <a:xfrm>
          <a:off x="2134799" y="2104722"/>
          <a:ext cx="260914" cy="800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137"/>
              </a:lnTo>
              <a:lnTo>
                <a:pt x="260914" y="8001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94139-4627-4892-A38F-1A970C16A30E}">
      <dsp:nvSpPr>
        <dsp:cNvPr id="0" name=""/>
        <dsp:cNvSpPr/>
      </dsp:nvSpPr>
      <dsp:spPr>
        <a:xfrm>
          <a:off x="2784851" y="869727"/>
          <a:ext cx="91440" cy="365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A16271-08EE-43D7-B74B-0C8CDBA410B2}">
      <dsp:nvSpPr>
        <dsp:cNvPr id="0" name=""/>
        <dsp:cNvSpPr/>
      </dsp:nvSpPr>
      <dsp:spPr>
        <a:xfrm>
          <a:off x="1960857" y="13"/>
          <a:ext cx="1739428" cy="869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500" kern="1200" dirty="0" smtClean="0"/>
            <a:t>General</a:t>
          </a:r>
          <a:br>
            <a:rPr lang="sv-SE" sz="2500" kern="1200" dirty="0" smtClean="0"/>
          </a:br>
          <a:r>
            <a:rPr lang="sv-SE" sz="2500" kern="1200" dirty="0" err="1" smtClean="0"/>
            <a:t>Assembly</a:t>
          </a:r>
          <a:endParaRPr lang="sv-SE" sz="2500" kern="1200" dirty="0"/>
        </a:p>
      </dsp:txBody>
      <dsp:txXfrm>
        <a:off x="1960857" y="13"/>
        <a:ext cx="1739428" cy="869714"/>
      </dsp:txXfrm>
    </dsp:sp>
    <dsp:sp modelId="{3FE8DDD6-FEA0-4738-B260-EBA03B3B2AA2}">
      <dsp:nvSpPr>
        <dsp:cNvPr id="0" name=""/>
        <dsp:cNvSpPr/>
      </dsp:nvSpPr>
      <dsp:spPr>
        <a:xfrm>
          <a:off x="1960857" y="1235007"/>
          <a:ext cx="1739428" cy="869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500" kern="1200" dirty="0" smtClean="0"/>
            <a:t>Board of</a:t>
          </a:r>
          <a:br>
            <a:rPr lang="sv-SE" sz="2500" kern="1200" dirty="0" smtClean="0"/>
          </a:br>
          <a:r>
            <a:rPr lang="sv-SE" sz="2500" kern="1200" dirty="0" err="1" smtClean="0"/>
            <a:t>Directors</a:t>
          </a:r>
          <a:endParaRPr lang="sv-SE" sz="2500" kern="1200" dirty="0"/>
        </a:p>
      </dsp:txBody>
      <dsp:txXfrm>
        <a:off x="1960857" y="1235007"/>
        <a:ext cx="1739428" cy="869714"/>
      </dsp:txXfrm>
    </dsp:sp>
    <dsp:sp modelId="{4B92C5C3-9114-4279-8BD9-0474889052BA}">
      <dsp:nvSpPr>
        <dsp:cNvPr id="0" name=""/>
        <dsp:cNvSpPr/>
      </dsp:nvSpPr>
      <dsp:spPr>
        <a:xfrm>
          <a:off x="2395714" y="2470002"/>
          <a:ext cx="1739428" cy="869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500" kern="1200" dirty="0" err="1" smtClean="0"/>
            <a:t>Technical</a:t>
          </a:r>
          <a:r>
            <a:rPr lang="sv-SE" sz="2500" kern="1200" dirty="0" smtClean="0"/>
            <a:t>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500" kern="1200" dirty="0" err="1" smtClean="0"/>
            <a:t>Committe</a:t>
          </a:r>
          <a:endParaRPr lang="sv-SE" sz="2500" kern="1200" dirty="0"/>
        </a:p>
      </dsp:txBody>
      <dsp:txXfrm>
        <a:off x="2395714" y="2470002"/>
        <a:ext cx="1739428" cy="8697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7F1111-598B-4EED-B9F2-092EA506332D}">
      <dsp:nvSpPr>
        <dsp:cNvPr id="0" name=""/>
        <dsp:cNvSpPr/>
      </dsp:nvSpPr>
      <dsp:spPr>
        <a:xfrm>
          <a:off x="4356484" y="986483"/>
          <a:ext cx="4047858" cy="43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49"/>
              </a:lnTo>
              <a:lnTo>
                <a:pt x="4047858" y="367649"/>
              </a:lnTo>
              <a:lnTo>
                <a:pt x="4047858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93DC0-218A-48C8-BDBA-803578A9063E}">
      <dsp:nvSpPr>
        <dsp:cNvPr id="0" name=""/>
        <dsp:cNvSpPr/>
      </dsp:nvSpPr>
      <dsp:spPr>
        <a:xfrm>
          <a:off x="4356484" y="986483"/>
          <a:ext cx="3311884" cy="43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49"/>
              </a:lnTo>
              <a:lnTo>
                <a:pt x="3311884" y="367649"/>
              </a:lnTo>
              <a:lnTo>
                <a:pt x="3311884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28BEB-BEF6-4D5B-B550-F514E669736A}">
      <dsp:nvSpPr>
        <dsp:cNvPr id="0" name=""/>
        <dsp:cNvSpPr/>
      </dsp:nvSpPr>
      <dsp:spPr>
        <a:xfrm>
          <a:off x="4356484" y="986483"/>
          <a:ext cx="2612203" cy="43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49"/>
              </a:lnTo>
              <a:lnTo>
                <a:pt x="2612203" y="367649"/>
              </a:lnTo>
              <a:lnTo>
                <a:pt x="2612203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B74FB-4EAB-40B6-BCCB-ADE5B2839F51}">
      <dsp:nvSpPr>
        <dsp:cNvPr id="0" name=""/>
        <dsp:cNvSpPr/>
      </dsp:nvSpPr>
      <dsp:spPr>
        <a:xfrm>
          <a:off x="4356484" y="986483"/>
          <a:ext cx="1839935" cy="43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49"/>
              </a:lnTo>
              <a:lnTo>
                <a:pt x="1839935" y="367649"/>
              </a:lnTo>
              <a:lnTo>
                <a:pt x="1839935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176BC-747C-4160-B1BB-9AF7EC0F3956}">
      <dsp:nvSpPr>
        <dsp:cNvPr id="0" name=""/>
        <dsp:cNvSpPr/>
      </dsp:nvSpPr>
      <dsp:spPr>
        <a:xfrm>
          <a:off x="4356484" y="986483"/>
          <a:ext cx="1103961" cy="43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49"/>
              </a:lnTo>
              <a:lnTo>
                <a:pt x="1103961" y="367649"/>
              </a:lnTo>
              <a:lnTo>
                <a:pt x="1103961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5F498-75B1-462B-BF54-BFC7C9EE331C}">
      <dsp:nvSpPr>
        <dsp:cNvPr id="0" name=""/>
        <dsp:cNvSpPr/>
      </dsp:nvSpPr>
      <dsp:spPr>
        <a:xfrm>
          <a:off x="4356484" y="986483"/>
          <a:ext cx="367987" cy="431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49"/>
              </a:lnTo>
              <a:lnTo>
                <a:pt x="367987" y="367649"/>
              </a:lnTo>
              <a:lnTo>
                <a:pt x="367987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BEDF8-E286-439A-9E69-FFFA076FC7D7}">
      <dsp:nvSpPr>
        <dsp:cNvPr id="0" name=""/>
        <dsp:cNvSpPr/>
      </dsp:nvSpPr>
      <dsp:spPr>
        <a:xfrm>
          <a:off x="3988496" y="986483"/>
          <a:ext cx="367987" cy="431515"/>
        </a:xfrm>
        <a:custGeom>
          <a:avLst/>
          <a:gdLst/>
          <a:ahLst/>
          <a:cxnLst/>
          <a:rect l="0" t="0" r="0" b="0"/>
          <a:pathLst>
            <a:path>
              <a:moveTo>
                <a:pt x="367987" y="0"/>
              </a:moveTo>
              <a:lnTo>
                <a:pt x="367987" y="367649"/>
              </a:lnTo>
              <a:lnTo>
                <a:pt x="0" y="367649"/>
              </a:lnTo>
              <a:lnTo>
                <a:pt x="0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F061E-EFEB-41C8-919E-A768CFB1901E}">
      <dsp:nvSpPr>
        <dsp:cNvPr id="0" name=""/>
        <dsp:cNvSpPr/>
      </dsp:nvSpPr>
      <dsp:spPr>
        <a:xfrm>
          <a:off x="3252522" y="986483"/>
          <a:ext cx="1103961" cy="431515"/>
        </a:xfrm>
        <a:custGeom>
          <a:avLst/>
          <a:gdLst/>
          <a:ahLst/>
          <a:cxnLst/>
          <a:rect l="0" t="0" r="0" b="0"/>
          <a:pathLst>
            <a:path>
              <a:moveTo>
                <a:pt x="1103961" y="0"/>
              </a:moveTo>
              <a:lnTo>
                <a:pt x="1103961" y="367649"/>
              </a:lnTo>
              <a:lnTo>
                <a:pt x="0" y="367649"/>
              </a:lnTo>
              <a:lnTo>
                <a:pt x="0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8837E-3685-4732-99B5-96DE3B97C955}">
      <dsp:nvSpPr>
        <dsp:cNvPr id="0" name=""/>
        <dsp:cNvSpPr/>
      </dsp:nvSpPr>
      <dsp:spPr>
        <a:xfrm>
          <a:off x="2516548" y="986483"/>
          <a:ext cx="1839935" cy="431515"/>
        </a:xfrm>
        <a:custGeom>
          <a:avLst/>
          <a:gdLst/>
          <a:ahLst/>
          <a:cxnLst/>
          <a:rect l="0" t="0" r="0" b="0"/>
          <a:pathLst>
            <a:path>
              <a:moveTo>
                <a:pt x="1839935" y="0"/>
              </a:moveTo>
              <a:lnTo>
                <a:pt x="1839935" y="367649"/>
              </a:lnTo>
              <a:lnTo>
                <a:pt x="0" y="367649"/>
              </a:lnTo>
              <a:lnTo>
                <a:pt x="0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A9E08-36A1-4D65-88D8-8A19537F7044}">
      <dsp:nvSpPr>
        <dsp:cNvPr id="0" name=""/>
        <dsp:cNvSpPr/>
      </dsp:nvSpPr>
      <dsp:spPr>
        <a:xfrm>
          <a:off x="1780573" y="986483"/>
          <a:ext cx="2575910" cy="431515"/>
        </a:xfrm>
        <a:custGeom>
          <a:avLst/>
          <a:gdLst/>
          <a:ahLst/>
          <a:cxnLst/>
          <a:rect l="0" t="0" r="0" b="0"/>
          <a:pathLst>
            <a:path>
              <a:moveTo>
                <a:pt x="2575910" y="0"/>
              </a:moveTo>
              <a:lnTo>
                <a:pt x="2575910" y="367649"/>
              </a:lnTo>
              <a:lnTo>
                <a:pt x="0" y="367649"/>
              </a:lnTo>
              <a:lnTo>
                <a:pt x="0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6FA9B-3F0D-4A4D-A742-ECF401D0325F}">
      <dsp:nvSpPr>
        <dsp:cNvPr id="0" name=""/>
        <dsp:cNvSpPr/>
      </dsp:nvSpPr>
      <dsp:spPr>
        <a:xfrm>
          <a:off x="1044599" y="986483"/>
          <a:ext cx="3311884" cy="431515"/>
        </a:xfrm>
        <a:custGeom>
          <a:avLst/>
          <a:gdLst/>
          <a:ahLst/>
          <a:cxnLst/>
          <a:rect l="0" t="0" r="0" b="0"/>
          <a:pathLst>
            <a:path>
              <a:moveTo>
                <a:pt x="3311884" y="0"/>
              </a:moveTo>
              <a:lnTo>
                <a:pt x="3311884" y="367649"/>
              </a:lnTo>
              <a:lnTo>
                <a:pt x="0" y="367649"/>
              </a:lnTo>
              <a:lnTo>
                <a:pt x="0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D1FAC-32CD-4486-93ED-0EC17AE189F2}">
      <dsp:nvSpPr>
        <dsp:cNvPr id="0" name=""/>
        <dsp:cNvSpPr/>
      </dsp:nvSpPr>
      <dsp:spPr>
        <a:xfrm>
          <a:off x="308625" y="986483"/>
          <a:ext cx="4047858" cy="431515"/>
        </a:xfrm>
        <a:custGeom>
          <a:avLst/>
          <a:gdLst/>
          <a:ahLst/>
          <a:cxnLst/>
          <a:rect l="0" t="0" r="0" b="0"/>
          <a:pathLst>
            <a:path>
              <a:moveTo>
                <a:pt x="4047858" y="0"/>
              </a:moveTo>
              <a:lnTo>
                <a:pt x="4047858" y="367649"/>
              </a:lnTo>
              <a:lnTo>
                <a:pt x="0" y="367649"/>
              </a:lnTo>
              <a:lnTo>
                <a:pt x="0" y="431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3D295-E7BF-48CB-BAFB-E891BA48AD45}">
      <dsp:nvSpPr>
        <dsp:cNvPr id="0" name=""/>
        <dsp:cNvSpPr/>
      </dsp:nvSpPr>
      <dsp:spPr>
        <a:xfrm>
          <a:off x="3380664" y="144945"/>
          <a:ext cx="1951639" cy="841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b="1" kern="1200" dirty="0" smtClean="0"/>
            <a:t/>
          </a:r>
          <a:br>
            <a:rPr lang="sv-SE" sz="2000" b="1" kern="1200" dirty="0" smtClean="0"/>
          </a:br>
          <a:r>
            <a:rPr lang="sv-SE" sz="2000" b="1" kern="1200" dirty="0" smtClean="0"/>
            <a:t>Referensgrupp</a:t>
          </a:r>
          <a:endParaRPr lang="sv-SE" sz="2000" b="1" kern="1200" dirty="0"/>
        </a:p>
      </dsp:txBody>
      <dsp:txXfrm>
        <a:off x="3380664" y="144945"/>
        <a:ext cx="1951639" cy="841537"/>
      </dsp:txXfrm>
    </dsp:sp>
    <dsp:sp modelId="{CEF6035D-2FF3-4C2D-B414-23C7CF25A890}">
      <dsp:nvSpPr>
        <dsp:cNvPr id="0" name=""/>
        <dsp:cNvSpPr/>
      </dsp:nvSpPr>
      <dsp:spPr>
        <a:xfrm>
          <a:off x="4503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/>
            <a:t>Kabel</a:t>
          </a:r>
          <a:endParaRPr lang="sv-SE" sz="1600" b="1" kern="1200" dirty="0"/>
        </a:p>
      </dsp:txBody>
      <dsp:txXfrm>
        <a:off x="4503" y="1417998"/>
        <a:ext cx="608243" cy="1805679"/>
      </dsp:txXfrm>
    </dsp:sp>
    <dsp:sp modelId="{E91BF5F5-D8E1-4C92-B3A7-D1BEE424A2AE}">
      <dsp:nvSpPr>
        <dsp:cNvPr id="0" name=""/>
        <dsp:cNvSpPr/>
      </dsp:nvSpPr>
      <dsp:spPr>
        <a:xfrm>
          <a:off x="740477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Kraft</a:t>
          </a:r>
          <a:endParaRPr lang="sv-SE" sz="1400" b="1" kern="1200" dirty="0"/>
        </a:p>
      </dsp:txBody>
      <dsp:txXfrm>
        <a:off x="740477" y="1417998"/>
        <a:ext cx="608243" cy="1805679"/>
      </dsp:txXfrm>
    </dsp:sp>
    <dsp:sp modelId="{A2E67035-6A52-4558-B5E2-3D9E56868552}">
      <dsp:nvSpPr>
        <dsp:cNvPr id="0" name=""/>
        <dsp:cNvSpPr/>
      </dsp:nvSpPr>
      <dsp:spPr>
        <a:xfrm>
          <a:off x="1476452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Inst.</a:t>
          </a:r>
          <a:endParaRPr lang="sv-SE" sz="1400" b="1" kern="1200" dirty="0"/>
        </a:p>
      </dsp:txBody>
      <dsp:txXfrm>
        <a:off x="1476452" y="1417998"/>
        <a:ext cx="608243" cy="1805679"/>
      </dsp:txXfrm>
    </dsp:sp>
    <dsp:sp modelId="{D8E03738-9BBF-43A6-B1F5-232893A201B6}">
      <dsp:nvSpPr>
        <dsp:cNvPr id="0" name=""/>
        <dsp:cNvSpPr/>
      </dsp:nvSpPr>
      <dsp:spPr>
        <a:xfrm>
          <a:off x="2212426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Aut.</a:t>
          </a:r>
          <a:endParaRPr lang="sv-SE" sz="1400" b="1" kern="1200" dirty="0"/>
        </a:p>
      </dsp:txBody>
      <dsp:txXfrm>
        <a:off x="2212426" y="1417998"/>
        <a:ext cx="608243" cy="1805679"/>
      </dsp:txXfrm>
    </dsp:sp>
    <dsp:sp modelId="{F8E8E702-D5A5-4496-A693-6B26411CC13C}">
      <dsp:nvSpPr>
        <dsp:cNvPr id="0" name=""/>
        <dsp:cNvSpPr/>
      </dsp:nvSpPr>
      <dsp:spPr>
        <a:xfrm>
          <a:off x="2948400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TDS</a:t>
          </a:r>
          <a:endParaRPr lang="sv-SE" sz="1400" b="1" kern="1200" dirty="0"/>
        </a:p>
      </dsp:txBody>
      <dsp:txXfrm>
        <a:off x="2948400" y="1417998"/>
        <a:ext cx="608243" cy="1805679"/>
      </dsp:txXfrm>
    </dsp:sp>
    <dsp:sp modelId="{0C580297-6A7A-4698-82E0-6230375B6E21}">
      <dsp:nvSpPr>
        <dsp:cNvPr id="0" name=""/>
        <dsp:cNvSpPr/>
      </dsp:nvSpPr>
      <dsp:spPr>
        <a:xfrm>
          <a:off x="3684375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Bel.</a:t>
          </a:r>
          <a:endParaRPr lang="sv-SE" sz="1400" b="1" kern="1200" dirty="0"/>
        </a:p>
      </dsp:txBody>
      <dsp:txXfrm>
        <a:off x="3684375" y="1417998"/>
        <a:ext cx="608243" cy="1805679"/>
      </dsp:txXfrm>
    </dsp:sp>
    <dsp:sp modelId="{D65C890B-E165-4302-8936-0E28E5FCC38D}">
      <dsp:nvSpPr>
        <dsp:cNvPr id="0" name=""/>
        <dsp:cNvSpPr/>
      </dsp:nvSpPr>
      <dsp:spPr>
        <a:xfrm>
          <a:off x="4420349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El-</a:t>
          </a:r>
          <a:br>
            <a:rPr lang="sv-SE" sz="1400" b="1" kern="1200" dirty="0" smtClean="0"/>
          </a:br>
          <a:r>
            <a:rPr lang="sv-SE" sz="1400" b="1" kern="1200" dirty="0" smtClean="0"/>
            <a:t>Värme</a:t>
          </a:r>
          <a:br>
            <a:rPr lang="sv-SE" sz="1400" b="1" kern="1200" dirty="0" smtClean="0"/>
          </a:br>
          <a:r>
            <a:rPr lang="sv-SE" sz="1400" b="1" kern="1200" dirty="0" smtClean="0"/>
            <a:t>kyla</a:t>
          </a:r>
          <a:endParaRPr lang="sv-SE" sz="1400" b="1" kern="1200" dirty="0"/>
        </a:p>
      </dsp:txBody>
      <dsp:txXfrm>
        <a:off x="4420349" y="1417998"/>
        <a:ext cx="608243" cy="1805679"/>
      </dsp:txXfrm>
    </dsp:sp>
    <dsp:sp modelId="{D4A959BB-B3A5-4C79-98CB-52E74D613E88}">
      <dsp:nvSpPr>
        <dsp:cNvPr id="0" name=""/>
        <dsp:cNvSpPr/>
      </dsp:nvSpPr>
      <dsp:spPr>
        <a:xfrm>
          <a:off x="5156323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Dom.</a:t>
          </a:r>
          <a:endParaRPr lang="sv-SE" sz="1400" b="1" kern="1200" dirty="0"/>
        </a:p>
      </dsp:txBody>
      <dsp:txXfrm>
        <a:off x="5156323" y="1417998"/>
        <a:ext cx="608243" cy="1805679"/>
      </dsp:txXfrm>
    </dsp:sp>
    <dsp:sp modelId="{6E1BD407-F440-42DD-8260-0A0B16C6C0AC}">
      <dsp:nvSpPr>
        <dsp:cNvPr id="0" name=""/>
        <dsp:cNvSpPr/>
      </dsp:nvSpPr>
      <dsp:spPr>
        <a:xfrm>
          <a:off x="5892298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Rör</a:t>
          </a:r>
          <a:endParaRPr lang="sv-SE" sz="1400" b="1" kern="1200" dirty="0"/>
        </a:p>
      </dsp:txBody>
      <dsp:txXfrm>
        <a:off x="5892298" y="1417998"/>
        <a:ext cx="608243" cy="1805679"/>
      </dsp:txXfrm>
    </dsp:sp>
    <dsp:sp modelId="{061D23E5-96D2-4DC4-8452-85BC9518D7EC}">
      <dsp:nvSpPr>
        <dsp:cNvPr id="0" name=""/>
        <dsp:cNvSpPr/>
      </dsp:nvSpPr>
      <dsp:spPr>
        <a:xfrm>
          <a:off x="6664566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Värme,</a:t>
          </a:r>
          <a:br>
            <a:rPr lang="sv-SE" sz="1400" b="1" kern="1200" dirty="0" smtClean="0"/>
          </a:br>
          <a:r>
            <a:rPr lang="sv-SE" sz="1400" b="1" kern="1200" dirty="0" smtClean="0"/>
            <a:t>pumpar</a:t>
          </a:r>
          <a:endParaRPr lang="sv-SE" sz="1400" b="1" kern="1200" dirty="0"/>
        </a:p>
      </dsp:txBody>
      <dsp:txXfrm>
        <a:off x="6664566" y="1417998"/>
        <a:ext cx="608243" cy="1805679"/>
      </dsp:txXfrm>
    </dsp:sp>
    <dsp:sp modelId="{943CD627-84D6-4538-9C67-4D6F1C5DCB3F}">
      <dsp:nvSpPr>
        <dsp:cNvPr id="0" name=""/>
        <dsp:cNvSpPr/>
      </dsp:nvSpPr>
      <dsp:spPr>
        <a:xfrm>
          <a:off x="7364246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Sanitet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err="1" smtClean="0"/>
            <a:t>Rostfr</a:t>
          </a:r>
          <a:r>
            <a:rPr lang="sv-SE" sz="1400" b="1" kern="1200" dirty="0" smtClean="0"/>
            <a:t>.</a:t>
          </a:r>
          <a:endParaRPr lang="sv-SE" sz="1400" b="1" kern="1200" dirty="0"/>
        </a:p>
      </dsp:txBody>
      <dsp:txXfrm>
        <a:off x="7364246" y="1417998"/>
        <a:ext cx="608243" cy="1805679"/>
      </dsp:txXfrm>
    </dsp:sp>
    <dsp:sp modelId="{82E4CD97-C899-4860-8263-178640345E8C}">
      <dsp:nvSpPr>
        <dsp:cNvPr id="0" name=""/>
        <dsp:cNvSpPr/>
      </dsp:nvSpPr>
      <dsp:spPr>
        <a:xfrm>
          <a:off x="8100221" y="1417998"/>
          <a:ext cx="608243" cy="18056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/>
            <a:t>VA</a:t>
          </a:r>
          <a:endParaRPr lang="sv-SE" sz="1400" b="1" kern="1200" dirty="0"/>
        </a:p>
      </dsp:txBody>
      <dsp:txXfrm>
        <a:off x="8100221" y="1417998"/>
        <a:ext cx="608243" cy="180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sv-SE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sv-SE" smtClean="0"/>
              <a:pPr/>
              <a:t>2014-06-02</a:t>
            </a:fld>
            <a:endParaRPr lang="sv-SE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sv-SE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sv-SE" smtClean="0"/>
              <a:pPr/>
              <a:t>‹#›</a:t>
            </a:fld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xmlns="" val="121753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/>
              <a:pPr/>
              <a:t>6/2/2014</a:t>
            </a:fld>
            <a:endParaRPr lang="sv-SE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sv-SE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Andra nivån</a:t>
            </a:r>
          </a:p>
          <a:p>
            <a:pPr lvl="2"/>
            <a:r>
              <a:rPr lang="sv-SE"/>
              <a:t>Tredje nivån</a:t>
            </a:r>
          </a:p>
          <a:p>
            <a:pPr lvl="3"/>
            <a:r>
              <a:rPr lang="sv-SE"/>
              <a:t>Fjärde nivån</a:t>
            </a:r>
          </a:p>
          <a:p>
            <a:pPr lvl="4"/>
            <a:r>
              <a:rPr lang="sv-SE"/>
              <a:t>Femte nivån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0289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84408" tIns="42204" rIns="84408" bIns="42204"/>
          <a:lstStyle/>
          <a:p>
            <a:pPr>
              <a:defRPr/>
            </a:pPr>
            <a:fld id="{A2A48C92-867C-4B6C-A9B3-B20A324458DD}" type="slidenum">
              <a:rPr lang="en-GB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8025"/>
            <a:ext cx="4535487" cy="340042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161" y="4323577"/>
            <a:ext cx="5019402" cy="410959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/>
          <a:p>
            <a:endParaRPr lang="nl-NL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sv-SE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sv-SE" sz="4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sv-S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52625" y="457200"/>
            <a:ext cx="6734175" cy="762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3400" y="1543050"/>
            <a:ext cx="7924800" cy="455295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809B-7C89-48E1-A8AD-4609A4279D15}" type="slidenum">
              <a:rPr lang="en-GB">
                <a:solidFill>
                  <a:srgbClr val="00448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54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B71E-64E0-4C27-A8B7-E28526072686}" type="datetimeFigureOut">
              <a:rPr lang="sv-SE" smtClean="0">
                <a:solidFill>
                  <a:srgbClr val="004483"/>
                </a:solidFill>
              </a:rPr>
              <a:pPr/>
              <a:t>2014-06-02</a:t>
            </a:fld>
            <a:endParaRPr lang="sv-SE">
              <a:solidFill>
                <a:srgbClr val="004483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004483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912E-789D-459C-826F-17D035531AF4}" type="slidenum">
              <a:rPr lang="sv-SE" smtClean="0">
                <a:solidFill>
                  <a:srgbClr val="004483"/>
                </a:solidFill>
              </a:rPr>
              <a:pPr/>
              <a:t>‹#›</a:t>
            </a:fld>
            <a:endParaRPr lang="sv-SE">
              <a:solidFill>
                <a:srgbClr val="00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E92E-F582-41DF-8980-30F056F77F7A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938E-6F92-46CD-85DE-A96FDD5BC12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830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2EBDE-8ECC-4FCF-926D-B9E092E3420B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A43C-59D0-4F4C-BDC0-485BD7FDA8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4126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DB32-D351-4C30-8A16-AD1FE7BB5F8E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999A-0B1D-48CC-AEBE-657E9037D0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7860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" y="1917700"/>
            <a:ext cx="4381500" cy="412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917700"/>
            <a:ext cx="4381500" cy="412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42B8-EE69-4A7E-9E2F-5AADF3EF8475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4772-87C6-4776-8453-46F2F01884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896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F7A92-481C-4D06-A04D-EDAB221A73D7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E163-1884-4AC5-BFE2-60AA817A35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7228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F028-8AE5-4874-A3A5-A8355C24A1B3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4E078-0563-418F-A255-EEC34FC967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2064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3806-D0A9-4239-8B92-C1F2A16109EC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1A1A-3988-457F-B129-51AD43C7B8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0148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5A6A-9741-48F1-8070-2725C8D1AC07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07B4-22A1-4078-B4F7-F2423E934A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7623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1925-F0C3-4E22-8C7A-5D842273CD16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3E58-43EF-4961-80AC-333124DC5B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562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EF38-2948-4E23-9BE3-8C3F3D7FA0AA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567B-1F41-47E0-A655-28D739B418F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1482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231900"/>
            <a:ext cx="2228850" cy="48133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" y="1231900"/>
            <a:ext cx="6534150" cy="48133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B617-4D91-4915-9495-B3142922AD8E}" type="datetime4">
              <a:rPr lang="en-GB">
                <a:solidFill>
                  <a:srgbClr val="000000"/>
                </a:solidFill>
              </a:rPr>
              <a:pPr>
                <a:defRPr/>
              </a:pPr>
              <a:t>02 June 2014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3E3E-4F5D-455C-9F22-6812D1F1CF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23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sv-S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innehållsdelar ö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sv-S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SEG_grafik_liten.jpg"/>
          <p:cNvPicPr>
            <a:picLocks noChangeAspect="1"/>
          </p:cNvPicPr>
          <p:nvPr userDrawn="1"/>
        </p:nvPicPr>
        <p:blipFill>
          <a:blip r:embed="rId2" cstate="print"/>
          <a:srcRect l="50000"/>
          <a:stretch>
            <a:fillRect/>
          </a:stretch>
        </p:blipFill>
        <p:spPr>
          <a:xfrm>
            <a:off x="0" y="0"/>
            <a:ext cx="3494336" cy="1562100"/>
          </a:xfrm>
          <a:prstGeom prst="rect">
            <a:avLst/>
          </a:prstGeom>
        </p:spPr>
      </p:pic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720000" y="889001"/>
            <a:ext cx="7772400" cy="1028700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14" name="Underrubrik 2"/>
          <p:cNvSpPr>
            <a:spLocks noGrp="1"/>
          </p:cNvSpPr>
          <p:nvPr>
            <p:ph type="subTitle" idx="1"/>
          </p:nvPr>
        </p:nvSpPr>
        <p:spPr>
          <a:xfrm>
            <a:off x="720000" y="22225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0700" y="5381824"/>
            <a:ext cx="1212110" cy="26035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BC97F9-1B8C-1E46-BA8F-BC6C86A273C5}" type="datetimeFigureOut">
              <a:rPr lang="sv-SE" smtClean="0">
                <a:solidFill>
                  <a:srgbClr val="004483"/>
                </a:solidFill>
              </a:rPr>
              <a:pPr/>
              <a:t>2014-06-02</a:t>
            </a:fld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16023" y="5381824"/>
            <a:ext cx="1094627" cy="26035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66740" y="5381824"/>
            <a:ext cx="806567" cy="26035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E4B1494-F6D6-4E4F-8B79-86E25678009A}" type="slidenum">
              <a:rPr lang="sv-SE" smtClean="0">
                <a:solidFill>
                  <a:srgbClr val="004483"/>
                </a:solidFill>
              </a:rPr>
              <a:pPr/>
              <a:t>‹#›</a:t>
            </a:fld>
            <a:endParaRPr lang="sv-SE" dirty="0">
              <a:solidFill>
                <a:srgbClr val="00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2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0000" y="3708401"/>
            <a:ext cx="7772400" cy="180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 smtClean="0"/>
              <a:t>Klicka</a:t>
            </a:r>
            <a:endParaRPr lang="sv-SE" dirty="0"/>
          </a:p>
        </p:txBody>
      </p:sp>
      <p:sp>
        <p:nvSpPr>
          <p:cNvPr id="23" name="Rubrik 1"/>
          <p:cNvSpPr>
            <a:spLocks noGrp="1"/>
          </p:cNvSpPr>
          <p:nvPr>
            <p:ph type="ctrTitle"/>
          </p:nvPr>
        </p:nvSpPr>
        <p:spPr>
          <a:xfrm>
            <a:off x="720000" y="889001"/>
            <a:ext cx="7772400" cy="1028700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24" name="Underrubrik 2"/>
          <p:cNvSpPr>
            <a:spLocks noGrp="1"/>
          </p:cNvSpPr>
          <p:nvPr>
            <p:ph type="subTitle" idx="10"/>
          </p:nvPr>
        </p:nvSpPr>
        <p:spPr>
          <a:xfrm>
            <a:off x="720000" y="22225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0700" y="5381824"/>
            <a:ext cx="1212110" cy="26035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BC97F9-1B8C-1E46-BA8F-BC6C86A273C5}" type="datetimeFigureOut">
              <a:rPr lang="sv-SE" smtClean="0">
                <a:solidFill>
                  <a:srgbClr val="004483"/>
                </a:solidFill>
              </a:rPr>
              <a:pPr/>
              <a:t>2014-06-02</a:t>
            </a:fld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16023" y="5381824"/>
            <a:ext cx="1094627" cy="26035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66740" y="5381824"/>
            <a:ext cx="806567" cy="26035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4E4B1494-F6D6-4E4F-8B79-86E25678009A}" type="slidenum">
              <a:rPr lang="sv-SE" smtClean="0">
                <a:solidFill>
                  <a:srgbClr val="004483"/>
                </a:solidFill>
              </a:rPr>
              <a:pPr/>
              <a:t>‹#›</a:t>
            </a:fld>
            <a:endParaRPr lang="sv-SE" dirty="0">
              <a:solidFill>
                <a:srgbClr val="00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76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sv-SE"/>
              <a:t>Klicka här för att ändra format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Andra nivån</a:t>
            </a:r>
          </a:p>
          <a:p>
            <a:pPr lvl="2"/>
            <a:r>
              <a:rPr lang="sv-SE"/>
              <a:t>Tredje nivån</a:t>
            </a:r>
          </a:p>
          <a:p>
            <a:pPr lvl="3"/>
            <a:r>
              <a:rPr lang="sv-SE"/>
              <a:t>Fjärde nivån</a:t>
            </a:r>
          </a:p>
          <a:p>
            <a:pPr lvl="4"/>
            <a:r>
              <a:rPr lang="sv-SE"/>
              <a:t>Femte nivån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sv-SE" sz="1000">
                <a:latin typeface="+mn-lt"/>
              </a:defRPr>
            </a:lvl1pPr>
          </a:lstStyle>
          <a:p>
            <a:r>
              <a:rPr lang="en-US" sz="1000" smtClean="0"/>
              <a:t>2014-05-02</a:t>
            </a:r>
            <a:endParaRPr lang="sv-SE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sv-SE" sz="1000">
                <a:latin typeface="+mn-lt"/>
              </a:defRPr>
            </a:lvl1pPr>
          </a:lstStyle>
          <a:p>
            <a:pPr algn="ctr"/>
            <a:r>
              <a:rPr lang="sv-SE" sz="1000" smtClean="0"/>
              <a:t>Bo Rasmusson vårmöte 2014</a:t>
            </a:r>
            <a:endParaRPr lang="sv-SE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sv-SE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‹#›</a:t>
            </a:fld>
            <a:endParaRPr lang="sv-S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defPPr>
        <a:defRPr lang="sv-SE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sv-SE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sv-SE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sv-SE" sz="2800">
          <a:latin typeface="+mn-lt"/>
        </a:defRPr>
      </a:lvl1pPr>
      <a:lvl2pPr marL="742950" indent="-285750" eaLnBrk="1" hangingPunct="1">
        <a:buChar char="–"/>
        <a:defRPr lang="sv-SE" sz="2400">
          <a:latin typeface="+mn-lt"/>
        </a:defRPr>
      </a:lvl2pPr>
      <a:lvl3pPr marL="1143000" indent="-228600" eaLnBrk="1" hangingPunct="1">
        <a:buChar char="•"/>
        <a:defRPr lang="sv-SE" sz="2400">
          <a:latin typeface="+mn-lt"/>
        </a:defRPr>
      </a:lvl3pPr>
      <a:lvl4pPr marL="1600200" indent="-228600" eaLnBrk="1" hangingPunct="1">
        <a:buChar char="–"/>
        <a:defRPr lang="sv-SE" sz="2000">
          <a:latin typeface="+mn-lt"/>
        </a:defRPr>
      </a:lvl4pPr>
      <a:lvl5pPr marL="2057400" indent="-228600" eaLnBrk="1" hangingPunct="1">
        <a:buChar char="»"/>
        <a:defRPr lang="sv-SE" sz="2000">
          <a:latin typeface="+mn-lt"/>
        </a:defRPr>
      </a:lvl5pPr>
      <a:lvl6pPr marL="2514600" indent="-228600" eaLnBrk="1" hangingPunct="1">
        <a:buChar char="•"/>
        <a:defRPr lang="sv-SE" sz="2000"/>
      </a:lvl6pPr>
      <a:lvl7pPr marL="2971800" indent="-228600" eaLnBrk="1" hangingPunct="1">
        <a:buChar char="•"/>
        <a:defRPr lang="sv-SE" sz="2000"/>
      </a:lvl7pPr>
      <a:lvl8pPr marL="3429000" indent="-228600" eaLnBrk="1" hangingPunct="1">
        <a:buChar char="•"/>
        <a:defRPr lang="sv-SE" sz="2000"/>
      </a:lvl8pPr>
      <a:lvl9pPr marL="3886200" indent="-228600" eaLnBrk="1" hangingPunct="1">
        <a:buChar char="•"/>
        <a:defRPr lang="sv-SE" sz="2000"/>
      </a:lvl9pPr>
    </p:bodyStyle>
    <p:otherStyle>
      <a:defPPr>
        <a:defRPr lang="sv-SE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5807279"/>
            <a:ext cx="9144000" cy="1050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16200000" algn="tl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0700" y="5381824"/>
            <a:ext cx="1212110" cy="26035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defTabSz="457200"/>
            <a:fld id="{AEBC97F9-1B8C-1E46-BA8F-BC6C86A273C5}" type="datetimeFigureOut">
              <a:rPr lang="sv-SE" smtClean="0">
                <a:solidFill>
                  <a:srgbClr val="004483"/>
                </a:solidFill>
              </a:rPr>
              <a:pPr defTabSz="457200"/>
              <a:t>2014-06-02</a:t>
            </a:fld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16023" y="5381824"/>
            <a:ext cx="1094627" cy="26035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defTabSz="457200"/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66740" y="5381824"/>
            <a:ext cx="806567" cy="26035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defTabSz="457200"/>
            <a:fld id="{4E4B1494-F6D6-4E4F-8B79-86E25678009A}" type="slidenum">
              <a:rPr lang="sv-SE" smtClean="0">
                <a:solidFill>
                  <a:srgbClr val="004483"/>
                </a:solidFill>
              </a:rPr>
              <a:pPr defTabSz="457200"/>
              <a:t>‹#›</a:t>
            </a:fld>
            <a:endParaRPr lang="sv-SE" dirty="0">
              <a:solidFill>
                <a:srgbClr val="004483"/>
              </a:solidFill>
            </a:endParaRPr>
          </a:p>
        </p:txBody>
      </p:sp>
      <p:pic>
        <p:nvPicPr>
          <p:cNvPr id="1026" name="Picture 2" descr="ETIM Sveri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865" y="5927826"/>
            <a:ext cx="180975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13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263" y="6248400"/>
            <a:ext cx="19002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7E9346-B594-455D-B02E-2409790DDB56}" type="datetime4">
              <a:rPr lang="en-GB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 June 2014</a:t>
            </a:fld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63888" y="6248400"/>
            <a:ext cx="281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 b="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248400"/>
            <a:ext cx="190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b="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3591B-1E03-4FBD-9A0E-004291ACEE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31900"/>
            <a:ext cx="891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v-SE" smtClean="0"/>
              <a:t>Folientitel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917700"/>
            <a:ext cx="8915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v-SE" smtClean="0"/>
              <a:t>Hauptteiltext</a:t>
            </a:r>
          </a:p>
          <a:p>
            <a:pPr lvl="1"/>
            <a:r>
              <a:rPr lang="de-DE" altLang="sv-SE" smtClean="0"/>
              <a:t>Zweite Ebene</a:t>
            </a:r>
          </a:p>
          <a:p>
            <a:pPr lvl="2"/>
            <a:r>
              <a:rPr lang="de-DE" altLang="sv-SE" smtClean="0"/>
              <a:t>Dritte Ebene</a:t>
            </a:r>
          </a:p>
          <a:p>
            <a:pPr lvl="3"/>
            <a:r>
              <a:rPr lang="de-DE" altLang="sv-SE" smtClean="0"/>
              <a:t>Vierte Ebene</a:t>
            </a:r>
          </a:p>
          <a:p>
            <a:pPr lvl="4"/>
            <a:r>
              <a:rPr lang="de-DE" altLang="sv-SE" smtClean="0"/>
              <a:t>Fünfte Ebene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152400" y="6257925"/>
            <a:ext cx="8877300" cy="857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nl-NL" altLang="sv-SE" smtClean="0">
              <a:solidFill>
                <a:srgbClr val="000000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8578850" y="6345238"/>
            <a:ext cx="48101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1pPr>
            <a:lvl2pPr marL="742950" indent="-28575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2pPr>
            <a:lvl3pPr marL="1143000" indent="-22860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3pPr>
            <a:lvl4pPr marL="1600200" indent="-22860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4pPr>
            <a:lvl5pPr marL="2057400" indent="-22860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F65F933B-380F-4427-B9C3-7F8780456AC1}" type="slidenum">
              <a:rPr lang="en-GB" altLang="sv-SE" sz="1200" smtClean="0">
                <a:solidFill>
                  <a:srgbClr val="000000"/>
                </a:solidFill>
                <a:latin typeface="Arial" pitchFamily="34" charset="0"/>
              </a:rPr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sv-SE" sz="12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7945438" y="6345238"/>
            <a:ext cx="6921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1pPr>
            <a:lvl2pPr marL="742950" indent="-28575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2pPr>
            <a:lvl3pPr marL="1143000" indent="-22860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3pPr>
            <a:lvl4pPr marL="1600200" indent="-22860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4pPr>
            <a:lvl5pPr marL="2057400" indent="-228600" defTabSz="7620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sv-SE" sz="1200" smtClean="0">
                <a:solidFill>
                  <a:srgbClr val="000000"/>
                </a:solidFill>
                <a:latin typeface="Arial" pitchFamily="34" charset="0"/>
              </a:rPr>
              <a:t>Sheet :</a:t>
            </a:r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152400" y="1000125"/>
            <a:ext cx="8877300" cy="857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Frutiger 55"/>
                <a:cs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nl-NL" altLang="sv-SE" smtClean="0">
              <a:solidFill>
                <a:srgbClr val="000000"/>
              </a:solidFill>
            </a:endParaRPr>
          </a:p>
        </p:txBody>
      </p:sp>
      <p:pic>
        <p:nvPicPr>
          <p:cNvPr id="1035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9388"/>
            <a:ext cx="16986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89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/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049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 b="1">
          <a:solidFill>
            <a:schemeClr val="tx1"/>
          </a:solidFill>
          <a:latin typeface="+mn-lt"/>
        </a:defRPr>
      </a:lvl3pPr>
      <a:lvl4pPr marL="1466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4pPr>
      <a:lvl5pPr marL="182880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5pPr>
      <a:lvl6pPr marL="228600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6pPr>
      <a:lvl7pPr marL="274320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7pPr>
      <a:lvl8pPr marL="320040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8pPr>
      <a:lvl9pPr marL="365760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714876" y="0"/>
            <a:ext cx="475252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v-SE" sz="5400" b="1" cap="all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SEL</a:t>
            </a:r>
            <a:r>
              <a:rPr lang="sv-SE" sz="5400" b="1" cap="all" spc="0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CABLE</a:t>
            </a:r>
            <a:r>
              <a:rPr lang="sv-SE" sz="5400" b="1" cap="all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5400" b="1" cap="all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sv-SE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wedish </a:t>
            </a:r>
            <a:r>
              <a:rPr lang="sv-SE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Manufacturers</a:t>
            </a:r>
            <a:r>
              <a:rPr lang="sv-SE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sv-SE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cables</a:t>
            </a:r>
            <a:r>
              <a:rPr lang="sv-SE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wires</a:t>
            </a:r>
            <a:endParaRPr lang="sv-SE" spc="0" dirty="0">
              <a:ln w="0"/>
              <a:effectLst>
                <a:reflection blurRad="12700" stA="50000" endPos="50000" dist="5000" dir="5400000" sy="-100000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555776" y="3573016"/>
            <a:ext cx="6099042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Rapport om ETIM-arbetet</a:t>
            </a:r>
            <a:br>
              <a:rPr lang="sv-SE" sz="36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3600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vårmötet 2014</a:t>
            </a:r>
            <a:endParaRPr lang="sv-SE" sz="3600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2014-05-02</a:t>
            </a:r>
            <a:endParaRPr lang="sv-S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sv-SE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1</a:t>
            </a:fld>
            <a:endParaRPr lang="sv-S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latin typeface="Verdana" pitchFamily="34" charset="0"/>
                <a:ea typeface="Verdana" pitchFamily="34" charset="0"/>
                <a:cs typeface="Verdana" pitchFamily="34" charset="0"/>
              </a:rPr>
              <a:t>Bo Rasmusson vårmöte 2014</a:t>
            </a:r>
            <a:endParaRPr lang="sv-S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GB" smtClean="0"/>
              <a:pPr algn="r"/>
              <a:t>10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490187"/>
              </p:ext>
            </p:extLst>
          </p:nvPr>
        </p:nvGraphicFramePr>
        <p:xfrm>
          <a:off x="467544" y="1340768"/>
          <a:ext cx="7704856" cy="4745320"/>
        </p:xfrm>
        <a:graphic>
          <a:graphicData uri="http://schemas.openxmlformats.org/drawingml/2006/table">
            <a:tbl>
              <a:tblPr firstRow="1" firstCol="1" bandRow="1"/>
              <a:tblGrid>
                <a:gridCol w="7704856"/>
              </a:tblGrid>
              <a:tr h="792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ETIM </a:t>
                      </a:r>
                      <a:r>
                        <a:rPr lang="en-GB" sz="20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Sverige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Organisation</a:t>
                      </a:r>
                      <a:b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Referensgrupp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Arbetsgrupper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kommer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att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vara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permanenta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för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underhåll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av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ETIM.</a:t>
                      </a:r>
                      <a:endParaRPr lang="en-GB" sz="2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Finansiering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VVS Info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delar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på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utvecklingskostnaderna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betalar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årsavgiften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till ETIM. </a:t>
                      </a:r>
                      <a:b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Varje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deltagare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bidrar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 sin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egen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tid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2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Uppgift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Ansvar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Befogenhet</a:t>
                      </a:r>
                      <a:endParaRPr lang="en-GB" sz="2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Vision</a:t>
                      </a:r>
                      <a:b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Egen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förening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som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finansieras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medlemsavgifter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Medlemmar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vara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branschorganisationer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Tidshorisont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vara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2015.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nordisk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konstellation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vara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möjlig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Referensgruppen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blir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n-GB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styrgrupp</a:t>
                      </a: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2000" dirty="0">
                        <a:effectLst/>
                        <a:latin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44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GB" smtClean="0"/>
              <a:pPr algn="r"/>
              <a:t>11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  <p:sp>
        <p:nvSpPr>
          <p:cNvPr id="7" name="Platshållare för text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sv-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latinLnBrk="0" hangingPunct="1">
              <a:buChar char="•"/>
              <a:defRPr lang="sv-SE" sz="2800">
                <a:latin typeface="+mn-lt"/>
              </a:defRPr>
            </a:lvl1pPr>
            <a:lvl2pPr marL="742950" indent="-285750" eaLnBrk="1" hangingPunct="1">
              <a:buChar char="–"/>
              <a:defRPr lang="sv-SE" sz="2400">
                <a:latin typeface="+mn-lt"/>
              </a:defRPr>
            </a:lvl2pPr>
            <a:lvl3pPr marL="1143000" indent="-228600" eaLnBrk="1" hangingPunct="1">
              <a:buChar char="•"/>
              <a:defRPr lang="sv-SE" sz="2400">
                <a:latin typeface="+mn-lt"/>
              </a:defRPr>
            </a:lvl3pPr>
            <a:lvl4pPr marL="1600200" indent="-228600" eaLnBrk="1" hangingPunct="1">
              <a:buChar char="–"/>
              <a:defRPr lang="sv-SE" sz="2000">
                <a:latin typeface="+mn-lt"/>
              </a:defRPr>
            </a:lvl4pPr>
            <a:lvl5pPr marL="2057400" indent="-228600" eaLnBrk="1" hangingPunct="1">
              <a:buChar char="»"/>
              <a:defRPr lang="sv-SE" sz="2000">
                <a:latin typeface="+mn-lt"/>
              </a:defRPr>
            </a:lvl5pPr>
            <a:lvl6pPr marL="2514600" indent="-228600" eaLnBrk="1" hangingPunct="1">
              <a:buChar char="•"/>
              <a:defRPr lang="sv-SE" sz="2000"/>
            </a:lvl6pPr>
            <a:lvl7pPr marL="2971800" indent="-228600" eaLnBrk="1" hangingPunct="1">
              <a:buChar char="•"/>
              <a:defRPr lang="sv-SE" sz="2000"/>
            </a:lvl7pPr>
            <a:lvl8pPr marL="3429000" indent="-228600" eaLnBrk="1" hangingPunct="1">
              <a:buChar char="•"/>
              <a:defRPr lang="sv-SE" sz="2000"/>
            </a:lvl8pPr>
            <a:lvl9pPr marL="3886200" indent="-228600" eaLnBrk="1" hangingPunct="1">
              <a:buChar char="•"/>
              <a:defRPr lang="sv-SE" sz="2000"/>
            </a:lvl9pPr>
          </a:lstStyle>
          <a:p>
            <a:r>
              <a:rPr lang="en-GB" sz="20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Status – </a:t>
            </a:r>
            <a:r>
              <a:rPr lang="en-GB" sz="2000" b="1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nuläge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2000" b="1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Kabel</a:t>
            </a:r>
            <a:r>
              <a:rPr lang="en-GB" sz="20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GB" sz="2000" b="1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</a:b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Kabels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arbetsgrupp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hade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första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mötet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8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maj.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b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</a:b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Nästa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möte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hålls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I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början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av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GB" sz="20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juni</a:t>
            </a: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br>
              <a:rPr lang="en-GB" sz="20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</a:br>
            <a:endParaRPr lang="en-GB" sz="20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46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Calibri"/>
                <a:ea typeface="Calibri"/>
                <a:cs typeface="Times New Roman"/>
              </a:rPr>
              <a:t>Status – </a:t>
            </a:r>
            <a:r>
              <a:rPr lang="en-GB" sz="2000" b="1" dirty="0" err="1">
                <a:latin typeface="Calibri"/>
                <a:ea typeface="Calibri"/>
                <a:cs typeface="Times New Roman"/>
              </a:rPr>
              <a:t>nuläge</a:t>
            </a:r>
            <a:r>
              <a:rPr lang="en-GB" sz="2000" b="1" dirty="0">
                <a:latin typeface="Calibri"/>
                <a:ea typeface="Calibri"/>
                <a:cs typeface="Times New Roman"/>
              </a:rPr>
              <a:t> El</a:t>
            </a:r>
            <a:br>
              <a:rPr lang="en-GB" sz="2000" b="1" dirty="0">
                <a:latin typeface="Calibri"/>
                <a:ea typeface="Calibri"/>
                <a:cs typeface="Times New Roman"/>
              </a:rPr>
            </a:br>
            <a:r>
              <a:rPr lang="en-GB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GB" sz="2000" dirty="0" smtClean="0">
                <a:latin typeface="Calibri"/>
                <a:ea typeface="Calibri"/>
                <a:cs typeface="Times New Roman"/>
              </a:rPr>
            </a:br>
            <a:r>
              <a:rPr lang="en-GB" sz="2000" dirty="0" smtClean="0">
                <a:latin typeface="Calibri"/>
                <a:ea typeface="Calibri"/>
                <a:cs typeface="Times New Roman"/>
              </a:rPr>
              <a:t>28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 000 E-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nummer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är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ETIM-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klassade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80 000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är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målet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Informationen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kan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skickas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över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gränserna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så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att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arbet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inte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behöver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göras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om.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Alla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nya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produkter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skall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ETIM-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klassas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Elektroskandia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ligger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först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med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införandet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Sverige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Rexel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ligger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sist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arbetet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Solar ligger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främst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Europa med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införandet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av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ETIM.</a:t>
            </a:r>
            <a:br>
              <a:rPr lang="en-GB" sz="2000" dirty="0">
                <a:latin typeface="Calibri"/>
                <a:ea typeface="Calibri"/>
                <a:cs typeface="Times New Roman"/>
              </a:rPr>
            </a:br>
            <a:r>
              <a:rPr lang="en-GB" sz="2000" dirty="0" err="1">
                <a:latin typeface="Calibri"/>
                <a:ea typeface="Calibri"/>
                <a:cs typeface="Times New Roman"/>
              </a:rPr>
              <a:t>Översättning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till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svenska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är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en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utmaning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Olika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begrepp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används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olika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länder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,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vilket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kan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skapa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problem. </a:t>
            </a:r>
            <a:br>
              <a:rPr lang="en-GB" sz="2000" dirty="0">
                <a:latin typeface="Calibri"/>
                <a:ea typeface="Calibri"/>
                <a:cs typeface="Times New Roman"/>
              </a:rPr>
            </a:br>
            <a:r>
              <a:rPr lang="en-GB" sz="2000" dirty="0" err="1">
                <a:latin typeface="Calibri"/>
                <a:ea typeface="Calibri"/>
                <a:cs typeface="Times New Roman"/>
              </a:rPr>
              <a:t>Ändringar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av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modellen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måste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genomföras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mycket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strukturerat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Vi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tillämpar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förändringarna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innan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den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nya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versionen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frisläpps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Då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är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övergången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till den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nya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versionen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inte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så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svår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</a:t>
            </a:r>
            <a:br>
              <a:rPr lang="en-GB" sz="2000" dirty="0">
                <a:latin typeface="Calibri"/>
                <a:ea typeface="Calibri"/>
                <a:cs typeface="Times New Roman"/>
              </a:rPr>
            </a:br>
            <a:r>
              <a:rPr lang="en-GB" sz="2000" dirty="0">
                <a:latin typeface="Calibri"/>
                <a:ea typeface="Calibri"/>
                <a:cs typeface="Times New Roman"/>
              </a:rPr>
              <a:t>SAP 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har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 en ETIM-</a:t>
            </a:r>
            <a:r>
              <a:rPr lang="en-GB" sz="2000" dirty="0" err="1">
                <a:latin typeface="Calibri"/>
                <a:ea typeface="Calibri"/>
                <a:cs typeface="Times New Roman"/>
              </a:rPr>
              <a:t>modul</a:t>
            </a:r>
            <a:r>
              <a:rPr lang="en-GB" sz="2000" dirty="0">
                <a:latin typeface="Calibri"/>
                <a:ea typeface="Calibri"/>
                <a:cs typeface="Times New Roman"/>
              </a:rPr>
              <a:t>.</a:t>
            </a:r>
            <a:endParaRPr lang="en-GB" sz="2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GB" smtClean="0"/>
              <a:pPr algn="r"/>
              <a:t>12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6452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2014-05-02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GB" smtClean="0"/>
              <a:pPr algn="r"/>
              <a:t>13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Bo Rasmusson vårmöte 2014</a:t>
            </a:r>
            <a:endParaRPr lang="sv-SE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2596488"/>
              </p:ext>
            </p:extLst>
          </p:nvPr>
        </p:nvGraphicFramePr>
        <p:xfrm>
          <a:off x="467544" y="1412776"/>
          <a:ext cx="7704856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7704856"/>
              </a:tblGrid>
              <a:tr h="1697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Aktiviteter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framåt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Bemanna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arbetsgrupperna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inom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VVS.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Hur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går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vi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vidare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Finns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ett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behov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av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kommunikation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till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eller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intressenter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Information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finns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på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webben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ETIM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Sverige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Arbeta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för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ett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nordiskt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samarbete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Undersök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vad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översättning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till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svenska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kostar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2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ETIM 6.0</a:t>
                      </a:r>
                      <a:b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Övergång till 6.0  sker 3:e eller 4:e kvartalet. En ny version kommer vart 3:e år.</a:t>
                      </a:r>
                      <a:b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140 nya klasser och 733 nya egenskapsgrupper.</a:t>
                      </a: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 kan man titta på ETIMs hemsida.</a:t>
                      </a:r>
                      <a:b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0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Övriga frågor</a:t>
                      </a: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ETIM införs i andra nordiska länder.</a:t>
                      </a:r>
                      <a:b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E-nummer kommer att försvinna på sikt.</a:t>
                      </a:r>
                      <a:br>
                        <a:rPr lang="en-GB" sz="18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GB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671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04913"/>
            <a:ext cx="7772400" cy="720725"/>
          </a:xfrm>
        </p:spPr>
        <p:txBody>
          <a:bodyPr/>
          <a:lstStyle/>
          <a:p>
            <a:r>
              <a:rPr lang="en-US" altLang="sv-SE" smtClean="0">
                <a:solidFill>
                  <a:srgbClr val="336699"/>
                </a:solidFill>
              </a:rPr>
              <a:t>Advantages - </a:t>
            </a:r>
            <a:r>
              <a:rPr lang="en-US" altLang="sv-SE" smtClean="0">
                <a:solidFill>
                  <a:schemeClr val="hlink"/>
                </a:solidFill>
              </a:rPr>
              <a:t>summary</a:t>
            </a:r>
            <a:endParaRPr lang="nl-NL" altLang="sv-SE" smtClean="0">
              <a:solidFill>
                <a:schemeClr val="hlink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25638"/>
            <a:ext cx="7772400" cy="419576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altLang="sv-SE" smtClean="0">
                <a:solidFill>
                  <a:srgbClr val="336699"/>
                </a:solidFill>
              </a:rPr>
              <a:t>Reduction of failure costs.</a:t>
            </a:r>
          </a:p>
          <a:p>
            <a:pPr>
              <a:lnSpc>
                <a:spcPct val="80000"/>
              </a:lnSpc>
            </a:pPr>
            <a:r>
              <a:rPr lang="en-US" altLang="sv-SE" smtClean="0">
                <a:solidFill>
                  <a:srgbClr val="336699"/>
                </a:solidFill>
              </a:rPr>
              <a:t>Increase in the efficiency of the communication (internal as well as external)</a:t>
            </a:r>
          </a:p>
          <a:p>
            <a:pPr>
              <a:lnSpc>
                <a:spcPct val="80000"/>
              </a:lnSpc>
            </a:pPr>
            <a:r>
              <a:rPr lang="en-US" altLang="sv-SE" smtClean="0">
                <a:solidFill>
                  <a:srgbClr val="336699"/>
                </a:solidFill>
              </a:rPr>
              <a:t>Heightens the information level to customers</a:t>
            </a:r>
          </a:p>
          <a:p>
            <a:pPr>
              <a:lnSpc>
                <a:spcPct val="80000"/>
              </a:lnSpc>
            </a:pPr>
            <a:r>
              <a:rPr lang="en-US" altLang="sv-SE" smtClean="0">
                <a:solidFill>
                  <a:srgbClr val="336699"/>
                </a:solidFill>
              </a:rPr>
              <a:t>Better logistics</a:t>
            </a:r>
          </a:p>
          <a:p>
            <a:pPr>
              <a:lnSpc>
                <a:spcPct val="80000"/>
              </a:lnSpc>
            </a:pPr>
            <a:r>
              <a:rPr lang="en-US" altLang="sv-SE" smtClean="0">
                <a:solidFill>
                  <a:srgbClr val="336699"/>
                </a:solidFill>
              </a:rPr>
              <a:t>Possibility to re-use information</a:t>
            </a:r>
          </a:p>
          <a:p>
            <a:pPr>
              <a:lnSpc>
                <a:spcPct val="80000"/>
              </a:lnSpc>
            </a:pPr>
            <a:r>
              <a:rPr lang="en-US" altLang="sv-SE" smtClean="0">
                <a:solidFill>
                  <a:srgbClr val="336699"/>
                </a:solidFill>
              </a:rPr>
              <a:t>Uniform information flow</a:t>
            </a:r>
          </a:p>
          <a:p>
            <a:r>
              <a:rPr lang="en-US" altLang="sv-SE" smtClean="0">
                <a:solidFill>
                  <a:srgbClr val="336699"/>
                </a:solidFill>
              </a:rPr>
              <a:t>Optimalisation of catalogue management</a:t>
            </a:r>
          </a:p>
          <a:p>
            <a:r>
              <a:rPr lang="en-US" altLang="sv-SE" smtClean="0">
                <a:solidFill>
                  <a:srgbClr val="336699"/>
                </a:solidFill>
              </a:rPr>
              <a:t>Standard interfaces</a:t>
            </a:r>
          </a:p>
          <a:p>
            <a:r>
              <a:rPr lang="en-US" altLang="sv-SE" smtClean="0">
                <a:solidFill>
                  <a:srgbClr val="336699"/>
                </a:solidFill>
              </a:rPr>
              <a:t>Marketing instrument</a:t>
            </a:r>
          </a:p>
          <a:p>
            <a:r>
              <a:rPr lang="en-US" altLang="sv-SE" smtClean="0">
                <a:solidFill>
                  <a:srgbClr val="336699"/>
                </a:solidFill>
              </a:rPr>
              <a:t>Efficient management reporting</a:t>
            </a:r>
          </a:p>
        </p:txBody>
      </p:sp>
    </p:spTree>
    <p:extLst>
      <p:ext uri="{BB962C8B-B14F-4D97-AF65-F5344CB8AC3E}">
        <p14:creationId xmlns:p14="http://schemas.microsoft.com/office/powerpoint/2010/main" xmlns="" val="209875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v-SE" dirty="0" smtClean="0"/>
              <a:t>Referensgruppen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88432" cy="273630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v-SE" b="1" dirty="0" smtClean="0"/>
              <a:t>Deltagare</a:t>
            </a:r>
          </a:p>
          <a:p>
            <a:r>
              <a:rPr lang="sv-SE" dirty="0" smtClean="0"/>
              <a:t>SEG</a:t>
            </a:r>
          </a:p>
          <a:p>
            <a:r>
              <a:rPr lang="sv-SE" dirty="0" err="1" smtClean="0"/>
              <a:t>VVS-Info/RGF</a:t>
            </a:r>
            <a:endParaRPr lang="sv-SE" dirty="0" smtClean="0"/>
          </a:p>
          <a:p>
            <a:r>
              <a:rPr lang="sv-SE" dirty="0" smtClean="0"/>
              <a:t>EL</a:t>
            </a:r>
          </a:p>
          <a:p>
            <a:r>
              <a:rPr lang="sv-SE" dirty="0" smtClean="0"/>
              <a:t>Selcable</a:t>
            </a:r>
          </a:p>
          <a:p>
            <a:r>
              <a:rPr lang="sv-SE" dirty="0" smtClean="0"/>
              <a:t>Belysningsbranschen (?)</a:t>
            </a:r>
          </a:p>
          <a:p>
            <a:r>
              <a:rPr lang="sv-SE" dirty="0" smtClean="0"/>
              <a:t>VVS-fabrikanterna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038600" cy="345638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v-SE" b="1" dirty="0" smtClean="0"/>
              <a:t>Arbetsområden</a:t>
            </a:r>
            <a:endParaRPr lang="sv-SE" dirty="0" smtClean="0"/>
          </a:p>
          <a:p>
            <a:r>
              <a:rPr lang="sv-SE" dirty="0" smtClean="0"/>
              <a:t>Intern och extern </a:t>
            </a:r>
            <a:r>
              <a:rPr lang="sv-SE" dirty="0" err="1" smtClean="0"/>
              <a:t>ETIM-information</a:t>
            </a:r>
            <a:r>
              <a:rPr lang="sv-SE" dirty="0" smtClean="0"/>
              <a:t> </a:t>
            </a:r>
          </a:p>
          <a:p>
            <a:r>
              <a:rPr lang="sv-SE" dirty="0" smtClean="0"/>
              <a:t>Standarder för produktdataöverföring</a:t>
            </a:r>
          </a:p>
          <a:p>
            <a:r>
              <a:rPr lang="sv-SE" dirty="0" smtClean="0"/>
              <a:t>Utser och bemannar arbetsgrupper</a:t>
            </a:r>
          </a:p>
          <a:p>
            <a:r>
              <a:rPr lang="sv-SE" dirty="0" smtClean="0"/>
              <a:t>Utser representanter till ETIM International</a:t>
            </a:r>
          </a:p>
          <a:p>
            <a:r>
              <a:rPr lang="sv-SE" dirty="0" smtClean="0"/>
              <a:t>Normalt ej beslutande</a:t>
            </a:r>
          </a:p>
          <a:p>
            <a:endParaRPr lang="sv-SE" dirty="0" smtClean="0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467544" y="4005064"/>
            <a:ext cx="3888432" cy="17281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sv-SE" sz="2800" b="1" dirty="0" smtClean="0">
                <a:solidFill>
                  <a:srgbClr val="004483"/>
                </a:solidFill>
              </a:rPr>
              <a:t>Arbetsformer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800" dirty="0" smtClean="0">
                <a:solidFill>
                  <a:srgbClr val="004483"/>
                </a:solidFill>
              </a:rPr>
              <a:t>Planerade möten </a:t>
            </a:r>
            <a:br>
              <a:rPr lang="sv-SE" sz="2800" dirty="0" smtClean="0">
                <a:solidFill>
                  <a:srgbClr val="004483"/>
                </a:solidFill>
              </a:rPr>
            </a:br>
            <a:r>
              <a:rPr lang="sv-SE" sz="2800" dirty="0" smtClean="0">
                <a:solidFill>
                  <a:srgbClr val="004483"/>
                </a:solidFill>
              </a:rPr>
              <a:t>ca 4 ggr/år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800" dirty="0" smtClean="0">
                <a:solidFill>
                  <a:srgbClr val="004483"/>
                </a:solidFill>
              </a:rPr>
              <a:t>Antal personer?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sv-SE" sz="2800" dirty="0" smtClean="0">
              <a:solidFill>
                <a:srgbClr val="004483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sv-SE" sz="2800" dirty="0">
              <a:solidFill>
                <a:srgbClr val="00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94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2800" dirty="0" smtClean="0">
                <a:latin typeface="+mn-lt"/>
              </a:rPr>
              <a:t>Arbetsgrupperna</a:t>
            </a:r>
            <a:endParaRPr lang="sv-SE" sz="2800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3400" y="1268761"/>
            <a:ext cx="4038600" cy="158417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sv-SE" sz="2400" b="1" dirty="0" smtClean="0"/>
              <a:t>Deltagare</a:t>
            </a:r>
          </a:p>
          <a:p>
            <a:r>
              <a:rPr lang="sv-SE" sz="2400" dirty="0" smtClean="0"/>
              <a:t>Produktkunniga från grossister och leverantörer</a:t>
            </a:r>
          </a:p>
          <a:p>
            <a:r>
              <a:rPr lang="sv-SE" sz="2400" dirty="0" smtClean="0"/>
              <a:t>Antal personer?</a:t>
            </a:r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4038600" cy="244827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sv-SE" b="1" dirty="0" smtClean="0"/>
              <a:t>Arbetsområden</a:t>
            </a:r>
          </a:p>
          <a:p>
            <a:pPr marL="0" indent="0">
              <a:buNone/>
            </a:pPr>
            <a:r>
              <a:rPr lang="sv-SE" dirty="0" smtClean="0"/>
              <a:t>Varje arbetsgrupp har ansvar för ett antal artikelgrupper.</a:t>
            </a:r>
          </a:p>
          <a:p>
            <a:r>
              <a:rPr lang="sv-SE" dirty="0" smtClean="0"/>
              <a:t>Översättningar av egna artikelklasser och egenskaper</a:t>
            </a:r>
          </a:p>
          <a:p>
            <a:r>
              <a:rPr lang="sv-SE" dirty="0" smtClean="0"/>
              <a:t>Remissorgan för ändrings- och tilläggsönskemål</a:t>
            </a:r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533400" y="2996952"/>
            <a:ext cx="4038600" cy="19442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sv-SE" sz="2400" b="1" dirty="0" smtClean="0">
                <a:solidFill>
                  <a:srgbClr val="004483"/>
                </a:solidFill>
              </a:rPr>
              <a:t>Arbetsformer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400" dirty="0" smtClean="0">
                <a:solidFill>
                  <a:srgbClr val="004483"/>
                </a:solidFill>
              </a:rPr>
              <a:t>Möte vid behov (telefon alt fysiskt möte)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v-SE" sz="2400" dirty="0" smtClean="0">
                <a:solidFill>
                  <a:srgbClr val="004483"/>
                </a:solidFill>
              </a:rPr>
              <a:t>Mejlkontakter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sv-SE" sz="2400" dirty="0" smtClean="0">
              <a:solidFill>
                <a:srgbClr val="004483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sv-SE" sz="2400" dirty="0">
              <a:solidFill>
                <a:srgbClr val="00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61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83" y="2372570"/>
            <a:ext cx="7879170" cy="320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90600" y="714375"/>
            <a:ext cx="7441019" cy="787399"/>
          </a:xfrm>
        </p:spPr>
        <p:txBody>
          <a:bodyPr/>
          <a:lstStyle/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ETIM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Guidelines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990600" y="1838326"/>
            <a:ext cx="7219950" cy="3524250"/>
          </a:xfrm>
        </p:spPr>
        <p:txBody>
          <a:bodyPr/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Timeline publication &amp;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pre-releases</a:t>
            </a:r>
            <a:endParaRPr lang="sv-S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5209954" y="1955285"/>
            <a:ext cx="3138820" cy="1351441"/>
          </a:xfrm>
          <a:prstGeom prst="rect">
            <a:avLst/>
          </a:prstGeom>
          <a:gradFill>
            <a:gsLst>
              <a:gs pos="0">
                <a:schemeClr val="tx1">
                  <a:lumMod val="40000"/>
                  <a:lumOff val="60000"/>
                </a:schemeClr>
              </a:gs>
              <a:gs pos="100000">
                <a:schemeClr val="tx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v-SE" dirty="0" smtClean="0">
                <a:solidFill>
                  <a:srgbClr val="004483">
                    <a:lumMod val="75000"/>
                  </a:srgbClr>
                </a:solidFill>
              </a:rPr>
              <a:t>I Sverige kommer vi att använda </a:t>
            </a:r>
            <a:r>
              <a:rPr lang="sv-SE" dirty="0" err="1" smtClean="0">
                <a:solidFill>
                  <a:srgbClr val="004483">
                    <a:lumMod val="75000"/>
                  </a:srgbClr>
                </a:solidFill>
              </a:rPr>
              <a:t>Intermediate</a:t>
            </a:r>
            <a:r>
              <a:rPr lang="sv-SE" dirty="0" smtClean="0">
                <a:solidFill>
                  <a:srgbClr val="004483">
                    <a:lumMod val="75000"/>
                  </a:srgbClr>
                </a:solidFill>
              </a:rPr>
              <a:t> releases för att få in förändringar så snabbt som möjligt</a:t>
            </a:r>
            <a:endParaRPr lang="sv-SE" dirty="0">
              <a:solidFill>
                <a:srgbClr val="00448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49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9138" y="567846"/>
            <a:ext cx="7705725" cy="571500"/>
          </a:xfrm>
        </p:spPr>
        <p:txBody>
          <a:bodyPr/>
          <a:lstStyle/>
          <a:p>
            <a:r>
              <a:rPr lang="sv-SE" dirty="0" smtClean="0"/>
              <a:t>ETIM är…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138" y="1542750"/>
            <a:ext cx="7933156" cy="3959225"/>
          </a:xfrm>
        </p:spPr>
        <p:txBody>
          <a:bodyPr/>
          <a:lstStyle/>
          <a:p>
            <a:r>
              <a:rPr lang="sv-SE" sz="2000" dirty="0" smtClean="0"/>
              <a:t>ETIM (European </a:t>
            </a:r>
            <a:r>
              <a:rPr lang="sv-SE" sz="2000" dirty="0" err="1" smtClean="0"/>
              <a:t>Technical</a:t>
            </a:r>
            <a:r>
              <a:rPr lang="sv-SE" sz="2000" dirty="0" smtClean="0"/>
              <a:t> Information </a:t>
            </a:r>
            <a:r>
              <a:rPr lang="sv-SE" sz="2000" dirty="0" err="1" smtClean="0"/>
              <a:t>Model</a:t>
            </a:r>
            <a:r>
              <a:rPr lang="sv-SE" sz="2000" dirty="0" smtClean="0"/>
              <a:t>) är en tillämpad Europeisk ”standard”</a:t>
            </a:r>
          </a:p>
          <a:p>
            <a:pPr lvl="0"/>
            <a:r>
              <a:rPr lang="sv-SE" sz="2000" dirty="0" smtClean="0"/>
              <a:t>En modell (regelverk) som är förutbestämt där produkten beskrivs med egenskaper och värden</a:t>
            </a:r>
          </a:p>
          <a:p>
            <a:pPr lvl="0"/>
            <a:r>
              <a:rPr lang="sv-SE" sz="2000" dirty="0" smtClean="0"/>
              <a:t>Syftar till att beskriva produkten leverantörsneutralt, utan hierarki, på ett sätt där produktdata kan kommuniceras i flera led</a:t>
            </a:r>
          </a:p>
          <a:p>
            <a:pPr lvl="0"/>
            <a:r>
              <a:rPr lang="sv-SE" sz="2000" dirty="0" smtClean="0"/>
              <a:t>ETIM är </a:t>
            </a:r>
            <a:r>
              <a:rPr lang="sv-SE" sz="2000" u="sng" dirty="0" smtClean="0"/>
              <a:t>inte</a:t>
            </a:r>
            <a:r>
              <a:rPr lang="sv-SE" sz="2000" dirty="0" smtClean="0"/>
              <a:t> ett program, en databas, ett katalogverktyg, en sökmotor</a:t>
            </a:r>
          </a:p>
          <a:p>
            <a:pPr lvl="0"/>
            <a:r>
              <a:rPr lang="sv-SE" sz="2000" dirty="0" smtClean="0"/>
              <a:t>ETIM </a:t>
            </a:r>
            <a:r>
              <a:rPr lang="sv-SE" sz="2000" u="sng" dirty="0" smtClean="0"/>
              <a:t>ä</a:t>
            </a:r>
            <a:r>
              <a:rPr lang="sv-SE" sz="2000" dirty="0" smtClean="0"/>
              <a:t>r modellen för att beskriva produktdata</a:t>
            </a:r>
          </a:p>
          <a:p>
            <a:r>
              <a:rPr lang="sv-SE" sz="2000" dirty="0" smtClean="0"/>
              <a:t>Utarbetats för elprodukter men som nu också omfattar VVS-produkter och även andra produktområden i en och samma modell.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xmlns="" val="38851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ETIM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3515096" y="964933"/>
            <a:ext cx="1900052" cy="475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v-SE" dirty="0" smtClean="0">
                <a:solidFill>
                  <a:prstClr val="white"/>
                </a:solidFill>
              </a:rPr>
              <a:t>Product </a:t>
            </a:r>
            <a:r>
              <a:rPr lang="sv-SE" dirty="0" err="1" smtClean="0">
                <a:solidFill>
                  <a:prstClr val="white"/>
                </a:solidFill>
              </a:rPr>
              <a:t>group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515096" y="2144262"/>
            <a:ext cx="1900052" cy="475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v-SE" dirty="0" smtClean="0">
                <a:solidFill>
                  <a:prstClr val="white"/>
                </a:solidFill>
              </a:rPr>
              <a:t>Product </a:t>
            </a:r>
            <a:r>
              <a:rPr lang="sv-SE" dirty="0" err="1" smtClean="0">
                <a:solidFill>
                  <a:prstClr val="white"/>
                </a:solidFill>
              </a:rPr>
              <a:t>class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515096" y="3308042"/>
            <a:ext cx="1900052" cy="475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v-SE" dirty="0" smtClean="0">
                <a:solidFill>
                  <a:prstClr val="white"/>
                </a:solidFill>
              </a:rPr>
              <a:t>Feature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3515096" y="4478527"/>
            <a:ext cx="1900052" cy="475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v-SE" dirty="0" err="1" smtClean="0">
                <a:solidFill>
                  <a:prstClr val="white"/>
                </a:solidFill>
              </a:rPr>
              <a:t>Value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078675" y="2144261"/>
            <a:ext cx="1900052" cy="475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v-SE" dirty="0" smtClean="0">
                <a:solidFill>
                  <a:prstClr val="white"/>
                </a:solidFill>
              </a:rPr>
              <a:t>Synonym</a:t>
            </a:r>
            <a:endParaRPr lang="sv-SE" dirty="0">
              <a:solidFill>
                <a:prstClr val="white"/>
              </a:solidFill>
            </a:endParaRPr>
          </a:p>
        </p:txBody>
      </p:sp>
      <p:cxnSp>
        <p:nvCxnSpPr>
          <p:cNvPr id="17" name="Rak 16"/>
          <p:cNvCxnSpPr/>
          <p:nvPr/>
        </p:nvCxnSpPr>
        <p:spPr>
          <a:xfrm flipV="1">
            <a:off x="1078675" y="1769422"/>
            <a:ext cx="6733503" cy="3562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>
            <a:stCxn id="4" idx="2"/>
            <a:endCxn id="12" idx="0"/>
          </p:cNvCxnSpPr>
          <p:nvPr/>
        </p:nvCxnSpPr>
        <p:spPr>
          <a:xfrm>
            <a:off x="4465122" y="1439946"/>
            <a:ext cx="0" cy="70431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>
            <a:stCxn id="12" idx="1"/>
            <a:endCxn id="15" idx="3"/>
          </p:cNvCxnSpPr>
          <p:nvPr/>
        </p:nvCxnSpPr>
        <p:spPr>
          <a:xfrm flipH="1" flipV="1">
            <a:off x="2978727" y="2381768"/>
            <a:ext cx="536369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pil 22"/>
          <p:cNvCxnSpPr/>
          <p:nvPr/>
        </p:nvCxnSpPr>
        <p:spPr>
          <a:xfrm>
            <a:off x="4469176" y="2619275"/>
            <a:ext cx="0" cy="70431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>
            <a:off x="4469176" y="3783055"/>
            <a:ext cx="0" cy="70431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ruta 24"/>
          <p:cNvSpPr txBox="1"/>
          <p:nvPr/>
        </p:nvSpPr>
        <p:spPr>
          <a:xfrm>
            <a:off x="3515096" y="318601"/>
            <a:ext cx="259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Installationsströmställare </a:t>
            </a:r>
            <a:br>
              <a:rPr lang="sv-SE" dirty="0" smtClean="0">
                <a:solidFill>
                  <a:srgbClr val="004483"/>
                </a:solidFill>
              </a:rPr>
            </a:br>
            <a:r>
              <a:rPr lang="sv-SE" dirty="0" smtClean="0">
                <a:solidFill>
                  <a:srgbClr val="004483"/>
                </a:solidFill>
              </a:rPr>
              <a:t>och vägguttag</a:t>
            </a:r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5599738" y="2197103"/>
            <a:ext cx="358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EC001590 Installationsströmställare </a:t>
            </a:r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5618580" y="3029849"/>
            <a:ext cx="32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EF000006 Manövreringsmetod</a:t>
            </a:r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5631042" y="3987407"/>
            <a:ext cx="2515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sv-SE" b="1" dirty="0" smtClean="0">
                <a:solidFill>
                  <a:srgbClr val="004483"/>
                </a:solidFill>
              </a:rPr>
              <a:t>Fasta värden</a:t>
            </a:r>
          </a:p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EV006531 </a:t>
            </a:r>
            <a:r>
              <a:rPr lang="sv-SE" dirty="0">
                <a:solidFill>
                  <a:srgbClr val="004483"/>
                </a:solidFill>
              </a:rPr>
              <a:t>- Vippa/knapp</a:t>
            </a:r>
          </a:p>
          <a:p>
            <a:pPr defTabSz="457200"/>
            <a:r>
              <a:rPr lang="sv-SE" dirty="0">
                <a:solidFill>
                  <a:srgbClr val="004483"/>
                </a:solidFill>
              </a:rPr>
              <a:t>EV000092 </a:t>
            </a:r>
            <a:r>
              <a:rPr lang="sv-SE" dirty="0" smtClean="0">
                <a:solidFill>
                  <a:srgbClr val="004483"/>
                </a:solidFill>
              </a:rPr>
              <a:t>- Vred</a:t>
            </a:r>
          </a:p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EV000175 </a:t>
            </a:r>
            <a:r>
              <a:rPr lang="sv-SE" dirty="0">
                <a:solidFill>
                  <a:srgbClr val="004483"/>
                </a:solidFill>
              </a:rPr>
              <a:t>- Nyckel</a:t>
            </a:r>
          </a:p>
          <a:p>
            <a:pPr defTabSz="457200"/>
            <a:r>
              <a:rPr lang="sv-SE" dirty="0">
                <a:solidFill>
                  <a:srgbClr val="004483"/>
                </a:solidFill>
              </a:rPr>
              <a:t>EV000239 - Dragsnöre</a:t>
            </a:r>
          </a:p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…</a:t>
            </a:r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078675" y="2731687"/>
            <a:ext cx="19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Lampknapp</a:t>
            </a:r>
          </a:p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Strömställare</a:t>
            </a:r>
          </a:p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…</a:t>
            </a:r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5611613" y="3292306"/>
            <a:ext cx="32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 smtClean="0">
                <a:solidFill>
                  <a:srgbClr val="004483"/>
                </a:solidFill>
              </a:rPr>
              <a:t>EF000002 Märkspänning</a:t>
            </a:r>
            <a:endParaRPr lang="sv-SE" dirty="0">
              <a:solidFill>
                <a:srgbClr val="004483"/>
              </a:solidFill>
            </a:endParaRPr>
          </a:p>
        </p:txBody>
      </p:sp>
      <p:sp>
        <p:nvSpPr>
          <p:cNvPr id="34" name="Rektangel 33"/>
          <p:cNvSpPr/>
          <p:nvPr/>
        </p:nvSpPr>
        <p:spPr>
          <a:xfrm>
            <a:off x="3524996" y="5189440"/>
            <a:ext cx="1900052" cy="475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sv-SE" dirty="0" err="1" smtClean="0">
                <a:solidFill>
                  <a:prstClr val="white"/>
                </a:solidFill>
              </a:rPr>
              <a:t>Unit</a:t>
            </a:r>
            <a:endParaRPr lang="sv-SE" dirty="0">
              <a:solidFill>
                <a:prstClr val="white"/>
              </a:solidFill>
            </a:endParaRPr>
          </a:p>
        </p:txBody>
      </p:sp>
      <p:cxnSp>
        <p:nvCxnSpPr>
          <p:cNvPr id="35" name="Rak pil 34"/>
          <p:cNvCxnSpPr>
            <a:endCxn id="34" idx="0"/>
          </p:cNvCxnSpPr>
          <p:nvPr/>
        </p:nvCxnSpPr>
        <p:spPr>
          <a:xfrm>
            <a:off x="4475022" y="4960137"/>
            <a:ext cx="0" cy="22930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5609638" y="3563456"/>
            <a:ext cx="320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dirty="0">
                <a:solidFill>
                  <a:srgbClr val="004483"/>
                </a:solidFill>
              </a:rPr>
              <a:t>EF000025	</a:t>
            </a:r>
            <a:r>
              <a:rPr lang="sv-SE" dirty="0" smtClean="0">
                <a:solidFill>
                  <a:srgbClr val="004483"/>
                </a:solidFill>
              </a:rPr>
              <a:t> Halogenfri</a:t>
            </a:r>
            <a:endParaRPr lang="sv-SE" dirty="0">
              <a:solidFill>
                <a:srgbClr val="00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1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90600" y="714375"/>
            <a:ext cx="7441019" cy="787399"/>
          </a:xfrm>
        </p:spPr>
        <p:txBody>
          <a:bodyPr/>
          <a:lstStyle/>
          <a:p>
            <a:r>
              <a:rPr lang="sv-SE" sz="4000" dirty="0" smtClean="0">
                <a:solidFill>
                  <a:schemeClr val="accent1">
                    <a:lumMod val="75000"/>
                  </a:schemeClr>
                </a:solidFill>
              </a:rPr>
              <a:t>ETIM International/Organisation</a:t>
            </a:r>
            <a:endParaRPr lang="sv-SE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219950" cy="3524250"/>
          </a:xfrm>
        </p:spPr>
        <p:txBody>
          <a:bodyPr/>
          <a:lstStyle/>
          <a:p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838326"/>
          <a:ext cx="6096000" cy="333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49" y="5517232"/>
            <a:ext cx="62007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551918"/>
            <a:ext cx="792088" cy="50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50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40159"/>
          </a:xfrm>
        </p:spPr>
        <p:txBody>
          <a:bodyPr>
            <a:normAutofit/>
          </a:bodyPr>
          <a:lstStyle/>
          <a:p>
            <a:r>
              <a:rPr lang="sv-SE" sz="4000" dirty="0" smtClean="0"/>
              <a:t>ETIM Sverige</a:t>
            </a:r>
            <a:br>
              <a:rPr lang="sv-SE" sz="4000" dirty="0" smtClean="0"/>
            </a:br>
            <a:r>
              <a:rPr lang="sv-SE" sz="4000" dirty="0" smtClean="0"/>
              <a:t>Organisationsförslag</a:t>
            </a:r>
            <a:endParaRPr lang="sv-SE" sz="4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2132856"/>
          <a:ext cx="8712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180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990600" y="714375"/>
            <a:ext cx="7441019" cy="787399"/>
          </a:xfrm>
        </p:spPr>
        <p:txBody>
          <a:bodyPr/>
          <a:lstStyle/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Referensgrupp, bemanning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990600" y="1838326"/>
            <a:ext cx="7219950" cy="3524250"/>
          </a:xfrm>
        </p:spPr>
        <p:txBody>
          <a:bodyPr/>
          <a:lstStyle/>
          <a:p>
            <a:r>
              <a:rPr lang="sv-SE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sv-S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802793"/>
              </p:ext>
            </p:extLst>
          </p:nvPr>
        </p:nvGraphicFramePr>
        <p:xfrm>
          <a:off x="179513" y="2708919"/>
          <a:ext cx="9073007" cy="2831192"/>
        </p:xfrm>
        <a:graphic>
          <a:graphicData uri="http://schemas.openxmlformats.org/drawingml/2006/table">
            <a:tbl>
              <a:tblPr firstRow="1" firstCol="1" bandRow="1"/>
              <a:tblGrid>
                <a:gridCol w="1944215"/>
                <a:gridCol w="864096"/>
                <a:gridCol w="576064"/>
                <a:gridCol w="2736304"/>
                <a:gridCol w="2952328"/>
              </a:tblGrid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Raivo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Viask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RGF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Hedlund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VVS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Fabrikanterna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Ulf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Timerdahl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VVS-Info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 Rasmusson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Selcable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Ulf Jonsson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VVS-Info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Magnus Frantzell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EloBel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Hans Karlsson 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Sverker Skoglund</a:t>
                      </a:r>
                      <a:endParaRPr lang="en-GB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08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Kabelgruppdeltagare</a:t>
            </a:r>
            <a:endParaRPr lang="en-GB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0"/>
          </p:nvPr>
        </p:nvSpPr>
        <p:spPr>
          <a:xfrm>
            <a:off x="827584" y="1844824"/>
            <a:ext cx="7772400" cy="1752600"/>
          </a:xfrm>
        </p:spPr>
        <p:txBody>
          <a:bodyPr/>
          <a:lstStyle/>
          <a:p>
            <a:r>
              <a:rPr lang="sv-SE" sz="2800" dirty="0" smtClean="0">
                <a:solidFill>
                  <a:schemeClr val="tx1"/>
                </a:solidFill>
              </a:rPr>
              <a:t>Larry Felixson					</a:t>
            </a:r>
            <a:r>
              <a:rPr lang="sv-SE" sz="2800" dirty="0" err="1" smtClean="0">
                <a:solidFill>
                  <a:schemeClr val="tx1"/>
                </a:solidFill>
              </a:rPr>
              <a:t>Nexans</a:t>
            </a:r>
            <a:r>
              <a:rPr lang="sv-SE" sz="2800" dirty="0" smtClean="0">
                <a:solidFill>
                  <a:schemeClr val="tx1"/>
                </a:solidFill>
              </a:rPr>
              <a:t>	Gruppledare</a:t>
            </a:r>
          </a:p>
          <a:p>
            <a:r>
              <a:rPr lang="sv-SE" sz="2800" dirty="0" smtClean="0">
                <a:solidFill>
                  <a:schemeClr val="tx1"/>
                </a:solidFill>
              </a:rPr>
              <a:t>Ingemar Nyström			nkt cables</a:t>
            </a:r>
          </a:p>
          <a:p>
            <a:r>
              <a:rPr lang="sv-SE" sz="2800" dirty="0" smtClean="0">
                <a:solidFill>
                  <a:schemeClr val="tx1"/>
                </a:solidFill>
              </a:rPr>
              <a:t>Karl-Johan Mannerback	Draka</a:t>
            </a:r>
          </a:p>
          <a:p>
            <a:r>
              <a:rPr lang="sv-SE" sz="2800" dirty="0" smtClean="0">
                <a:solidFill>
                  <a:schemeClr val="tx1"/>
                </a:solidFill>
              </a:rPr>
              <a:t>AMO Kabel ?</a:t>
            </a:r>
          </a:p>
          <a:p>
            <a:r>
              <a:rPr lang="sv-SE" sz="2800" dirty="0" smtClean="0">
                <a:solidFill>
                  <a:schemeClr val="tx1"/>
                </a:solidFill>
              </a:rPr>
              <a:t>Hexatronic?</a:t>
            </a:r>
          </a:p>
          <a:p>
            <a:r>
              <a:rPr lang="sv-SE" sz="2800" dirty="0" smtClean="0">
                <a:solidFill>
                  <a:schemeClr val="tx1"/>
                </a:solidFill>
              </a:rPr>
              <a:t>Jonas Larsson 				</a:t>
            </a:r>
            <a:r>
              <a:rPr lang="sv-SE" sz="2800" dirty="0" err="1" smtClean="0">
                <a:solidFill>
                  <a:schemeClr val="tx1"/>
                </a:solidFill>
              </a:rPr>
              <a:t>Rexel</a:t>
            </a:r>
            <a:endParaRPr lang="sv-SE" sz="2800" dirty="0" smtClean="0">
              <a:solidFill>
                <a:schemeClr val="tx1"/>
              </a:solidFill>
            </a:endParaRPr>
          </a:p>
          <a:p>
            <a:r>
              <a:rPr lang="sv-SE" sz="2800" dirty="0" smtClean="0">
                <a:solidFill>
                  <a:schemeClr val="tx1"/>
                </a:solidFill>
              </a:rPr>
              <a:t>Magnus </a:t>
            </a:r>
            <a:r>
              <a:rPr lang="sv-SE" sz="2800" dirty="0" err="1" smtClean="0">
                <a:solidFill>
                  <a:schemeClr val="tx1"/>
                </a:solidFill>
              </a:rPr>
              <a:t>Nissle</a:t>
            </a:r>
            <a:r>
              <a:rPr lang="sv-SE" sz="2800" dirty="0" smtClean="0">
                <a:solidFill>
                  <a:schemeClr val="tx1"/>
                </a:solidFill>
              </a:rPr>
              <a:t>				Onninen</a:t>
            </a:r>
          </a:p>
          <a:p>
            <a:r>
              <a:rPr lang="sv-SE" sz="2800" dirty="0" smtClean="0">
                <a:solidFill>
                  <a:schemeClr val="tx1"/>
                </a:solidFill>
              </a:rPr>
              <a:t>Per-Erik Östman 			</a:t>
            </a:r>
            <a:r>
              <a:rPr lang="sv-SE" sz="2800" dirty="0" err="1" smtClean="0">
                <a:solidFill>
                  <a:schemeClr val="tx1"/>
                </a:solidFill>
              </a:rPr>
              <a:t>Elektroskandia</a:t>
            </a:r>
            <a:endParaRPr lang="sv-SE" sz="2800" dirty="0" smtClean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0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pic>
        <p:nvPicPr>
          <p:cNvPr id="4" name="Bildobjekt 3" descr="SEG_grafik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ubrik 3"/>
          <p:cNvSpPr>
            <a:spLocks noGrp="1"/>
          </p:cNvSpPr>
          <p:nvPr>
            <p:ph type="ctrTitle"/>
          </p:nvPr>
        </p:nvSpPr>
        <p:spPr>
          <a:xfrm>
            <a:off x="720000" y="889001"/>
            <a:ext cx="7772400" cy="1028700"/>
          </a:xfrm>
        </p:spPr>
        <p:txBody>
          <a:bodyPr/>
          <a:lstStyle/>
          <a:p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ETIM-referensgrupp</a:t>
            </a:r>
            <a:endParaRPr lang="sv-S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719999" y="2047875"/>
            <a:ext cx="5343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sv-SE" sz="2800" dirty="0" smtClean="0">
                <a:solidFill>
                  <a:srgbClr val="004483">
                    <a:lumMod val="75000"/>
                  </a:srgbClr>
                </a:solidFill>
              </a:rPr>
              <a:t>2014 01 14</a:t>
            </a:r>
            <a:br>
              <a:rPr lang="sv-SE" sz="2800" dirty="0" smtClean="0">
                <a:solidFill>
                  <a:srgbClr val="004483">
                    <a:lumMod val="75000"/>
                  </a:srgbClr>
                </a:solidFill>
              </a:rPr>
            </a:br>
            <a:r>
              <a:rPr lang="sv-SE" sz="2800" dirty="0" smtClean="0">
                <a:solidFill>
                  <a:srgbClr val="004483">
                    <a:lumMod val="75000"/>
                  </a:srgbClr>
                </a:solidFill>
              </a:rPr>
              <a:t>Uppstartsmöte</a:t>
            </a:r>
            <a:endParaRPr lang="sv-SE" sz="2800" dirty="0">
              <a:solidFill>
                <a:srgbClr val="004483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1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sv-SE" sz="2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sv-SE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Referensgruppsmöte</a:t>
            </a:r>
            <a:endParaRPr lang="sv-SE" dirty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2014-05-02</a:t>
            </a:r>
            <a:endParaRPr lang="sv-S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>
          <a:xfrm>
            <a:off x="6510231" y="6165304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sv-SE" smtClean="0">
                <a:latin typeface="Verdana" pitchFamily="34" charset="0"/>
                <a:ea typeface="Verdana" pitchFamily="34" charset="0"/>
                <a:cs typeface="Verdana" pitchFamily="34" charset="0"/>
              </a:rPr>
              <a:pPr algn="r"/>
              <a:t>9</a:t>
            </a:fld>
            <a:endParaRPr lang="sv-S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>
                <a:latin typeface="Verdana" pitchFamily="34" charset="0"/>
                <a:ea typeface="Verdana" pitchFamily="34" charset="0"/>
                <a:cs typeface="Verdana" pitchFamily="34" charset="0"/>
              </a:rPr>
              <a:t>Bo Rasmusson vårmöte 2014</a:t>
            </a:r>
            <a:endParaRPr lang="sv-SE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 descr="Selc Log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435" y="-99392"/>
            <a:ext cx="2701077" cy="998014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254988"/>
              </p:ext>
            </p:extLst>
          </p:nvPr>
        </p:nvGraphicFramePr>
        <p:xfrm>
          <a:off x="539552" y="1569892"/>
          <a:ext cx="7704856" cy="4490156"/>
        </p:xfrm>
        <a:graphic>
          <a:graphicData uri="http://schemas.openxmlformats.org/drawingml/2006/table">
            <a:tbl>
              <a:tblPr firstRow="1" firstCol="1" bandRow="1"/>
              <a:tblGrid>
                <a:gridCol w="7704856"/>
              </a:tblGrid>
              <a:tr h="332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Referensgruppen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är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enda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beslutande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organ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för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ETIM-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Sverige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Gruppen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träffas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4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gånger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om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året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5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ETIM International, </a:t>
                      </a:r>
                      <a:r>
                        <a:rPr lang="en-GB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återkoppling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från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möte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2:a </a:t>
                      </a:r>
                      <a:r>
                        <a:rPr lang="en-GB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Frankfurt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 profit organisation med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säte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Bryssel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Åtta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länder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deltar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Europa.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Ett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visst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intresse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visats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av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USA. 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Sverker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fått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frågan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om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vill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vara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med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Board of directors. General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Assambly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hålls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juni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Från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början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ingick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bara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elprodukter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Nu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VVS-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engagemanget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också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blivit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stort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Andra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branscher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kan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komma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att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delta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senare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25 000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produkter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har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registrerats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Sverige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ETIM Simple show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finns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på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engelska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tyska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</a:t>
                      </a: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franska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5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94100" algn="l"/>
                        </a:tabLst>
                      </a:pPr>
                      <a:endParaRPr lang="en-GB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234" marR="2723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SEG">
      <a:dk1>
        <a:srgbClr val="004483"/>
      </a:dk1>
      <a:lt1>
        <a:sysClr val="window" lastClr="FFFFFF"/>
      </a:lt1>
      <a:dk2>
        <a:srgbClr val="004483"/>
      </a:dk2>
      <a:lt2>
        <a:srgbClr val="EEECE1"/>
      </a:lt2>
      <a:accent1>
        <a:srgbClr val="004483"/>
      </a:accent1>
      <a:accent2>
        <a:srgbClr val="81BD53"/>
      </a:accent2>
      <a:accent3>
        <a:srgbClr val="9FD5E1"/>
      </a:accent3>
      <a:accent4>
        <a:srgbClr val="A9BDAF"/>
      </a:accent4>
      <a:accent5>
        <a:srgbClr val="FFFFFF"/>
      </a:accent5>
      <a:accent6>
        <a:srgbClr val="000000"/>
      </a:accent6>
      <a:hlink>
        <a:srgbClr val="477E9C"/>
      </a:hlink>
      <a:folHlink>
        <a:srgbClr val="8C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55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E4E3BC60946534DB8314F473FCD9CA804001E6F70B81F461A41B87FD4CE9EC386B3" ma:contentTypeVersion="25" ma:contentTypeDescription="Create a new document." ma:contentTypeScope="" ma:versionID="08d8a943805cac63b6c1c081703f65e4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9DF19461-B7E2-423E-9071-FF69AE6429A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9F075C73-B0C8-4AEA-8136-0AE0DE9151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511A4-F28C-4210-9EE3-B5BEF41693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256</TotalTime>
  <Words>415</Words>
  <Application>Microsoft Office PowerPoint</Application>
  <PresentationFormat>Bildspel på skärmen (4:3)</PresentationFormat>
  <Paragraphs>167</Paragraphs>
  <Slides>17</Slides>
  <Notes>1</Notes>
  <HiddenSlides>8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0" baseType="lpstr">
      <vt:lpstr>DesignTemplate</vt:lpstr>
      <vt:lpstr>Office-tema</vt:lpstr>
      <vt:lpstr>1_Standarddesign</vt:lpstr>
      <vt:lpstr>Bild 1</vt:lpstr>
      <vt:lpstr>ETIM är…</vt:lpstr>
      <vt:lpstr>ETIM</vt:lpstr>
      <vt:lpstr>ETIM International/Organisation</vt:lpstr>
      <vt:lpstr>ETIM Sverige Organisationsförslag</vt:lpstr>
      <vt:lpstr>Referensgrupp, bemanning</vt:lpstr>
      <vt:lpstr>Kabelgruppdeltagare</vt:lpstr>
      <vt:lpstr>ETIM-referensgrupp</vt:lpstr>
      <vt:lpstr>Referensgruppsmöte</vt:lpstr>
      <vt:lpstr>Bild 10</vt:lpstr>
      <vt:lpstr>Bild 11</vt:lpstr>
      <vt:lpstr>Bild 12</vt:lpstr>
      <vt:lpstr>Bild 13</vt:lpstr>
      <vt:lpstr>Advantages - summary</vt:lpstr>
      <vt:lpstr>Referensgruppen</vt:lpstr>
      <vt:lpstr>Arbetsgrupperna</vt:lpstr>
      <vt:lpstr>ETIM Guidelines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hp</dc:creator>
  <cp:lastModifiedBy>SELCABLE</cp:lastModifiedBy>
  <cp:revision>35</cp:revision>
  <dcterms:created xsi:type="dcterms:W3CDTF">2012-04-20T17:32:42Z</dcterms:created>
  <dcterms:modified xsi:type="dcterms:W3CDTF">2014-06-02T19:06:27Z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