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8" r:id="rId6"/>
    <p:sldId id="264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6715" autoAdjust="0"/>
  </p:normalViewPr>
  <p:slideViewPr>
    <p:cSldViewPr>
      <p:cViewPr>
        <p:scale>
          <a:sx n="75" d="100"/>
          <a:sy n="75" d="100"/>
        </p:scale>
        <p:origin x="-780" y="-106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sv-SE" smtClean="0"/>
              <a:pPr/>
              <a:t>2014-06-02</a:t>
            </a:fld>
            <a:endParaRPr lang="sv-SE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sv-SE" smtClean="0"/>
              <a:pPr/>
              <a:t>‹#›</a:t>
            </a:fld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xmlns="" val="1129167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/>
              <a:pPr/>
              <a:t>6/2/2014</a:t>
            </a:fld>
            <a:endParaRPr lang="sv-SE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sv-SE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Andra nivån</a:t>
            </a:r>
          </a:p>
          <a:p>
            <a:pPr lvl="2"/>
            <a:r>
              <a:rPr lang="sv-SE"/>
              <a:t>Tredje nivån</a:t>
            </a:r>
          </a:p>
          <a:p>
            <a:pPr lvl="3"/>
            <a:r>
              <a:rPr lang="sv-SE"/>
              <a:t>Fjärde nivån</a:t>
            </a:r>
          </a:p>
          <a:p>
            <a:pPr lvl="4"/>
            <a:r>
              <a:rPr lang="sv-SE"/>
              <a:t>Femte nivån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14723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sv-S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3" y="5094578"/>
            <a:ext cx="6194067" cy="925223"/>
          </a:xfrm>
        </p:spPr>
        <p:txBody>
          <a:bodyPr/>
          <a:lstStyle>
            <a:lvl1pPr marL="0" indent="0" algn="r" latinLnBrk="0">
              <a:buNone/>
              <a:defRPr lang="sv-SE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1"/>
            <a:ext cx="7577815" cy="1470025"/>
          </a:xfrm>
        </p:spPr>
        <p:txBody>
          <a:bodyPr anchor="b" anchorCtr="0"/>
          <a:lstStyle>
            <a:lvl1pPr algn="r" latinLnBrk="0">
              <a:defRPr lang="sv-SE" sz="4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 2014</a:t>
            </a:r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 2014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 2014</a:t>
            </a:r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 2014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 i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 2014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 2014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vå innehållsdelar ö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 2014</a:t>
            </a:r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/>
              <a:t>Klicka här för att ändra format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Andra nivån</a:t>
            </a:r>
          </a:p>
          <a:p>
            <a:pPr lvl="2"/>
            <a:r>
              <a:rPr lang="sv-SE"/>
              <a:t>Tredje nivån</a:t>
            </a:r>
          </a:p>
          <a:p>
            <a:pPr lvl="3"/>
            <a:r>
              <a:rPr lang="sv-SE"/>
              <a:t>Fjärde nivån</a:t>
            </a:r>
          </a:p>
          <a:p>
            <a:pPr lvl="4"/>
            <a:r>
              <a:rPr lang="sv-SE"/>
              <a:t>Femte nivån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sv-SE" sz="1000">
                <a:latin typeface="+mn-lt"/>
              </a:defRPr>
            </a:lvl1pPr>
          </a:lstStyle>
          <a:p>
            <a:r>
              <a:rPr lang="en-US" sz="1000" smtClean="0"/>
              <a:t>2014-05-02</a:t>
            </a:r>
            <a:endParaRPr lang="sv-SE" sz="100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sv-SE" sz="1000">
                <a:latin typeface="+mn-lt"/>
              </a:defRPr>
            </a:lvl1pPr>
          </a:lstStyle>
          <a:p>
            <a:pPr algn="ctr"/>
            <a:r>
              <a:rPr lang="sv-SE" sz="1000" smtClean="0"/>
              <a:t>Bo Rasmusson vårmöte 2014</a:t>
            </a:r>
            <a:endParaRPr lang="sv-SE" sz="100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sv-SE" sz="1000">
                <a:latin typeface="+mn-lt"/>
              </a:defRPr>
            </a:lvl1pPr>
          </a:lstStyle>
          <a:p>
            <a:pPr algn="r"/>
            <a:fld id="{D4C49B74-5DB2-4B03-B1D2-7F6A3C51C318}" type="slidenum">
              <a:rPr/>
              <a:pPr algn="r"/>
              <a:t>‹#›</a:t>
            </a:fld>
            <a:endParaRPr lang="sv-SE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defPPr>
        <a:defRPr lang="sv-SE"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sv-SE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sv-SE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0" hangingPunct="1">
        <a:buChar char="•"/>
        <a:defRPr lang="sv-SE" sz="2800">
          <a:latin typeface="+mn-lt"/>
        </a:defRPr>
      </a:lvl1pPr>
      <a:lvl2pPr marL="742950" indent="-285750" eaLnBrk="1" hangingPunct="1">
        <a:buChar char="–"/>
        <a:defRPr lang="sv-SE" sz="2400">
          <a:latin typeface="+mn-lt"/>
        </a:defRPr>
      </a:lvl2pPr>
      <a:lvl3pPr marL="1143000" indent="-228600" eaLnBrk="1" hangingPunct="1">
        <a:buChar char="•"/>
        <a:defRPr lang="sv-SE" sz="2400">
          <a:latin typeface="+mn-lt"/>
        </a:defRPr>
      </a:lvl3pPr>
      <a:lvl4pPr marL="1600200" indent="-228600" eaLnBrk="1" hangingPunct="1">
        <a:buChar char="–"/>
        <a:defRPr lang="sv-SE" sz="2000">
          <a:latin typeface="+mn-lt"/>
        </a:defRPr>
      </a:lvl4pPr>
      <a:lvl5pPr marL="2057400" indent="-228600" eaLnBrk="1" hangingPunct="1">
        <a:buChar char="»"/>
        <a:defRPr lang="sv-SE" sz="2000">
          <a:latin typeface="+mn-lt"/>
        </a:defRPr>
      </a:lvl5pPr>
      <a:lvl6pPr marL="2514600" indent="-228600" eaLnBrk="1" hangingPunct="1">
        <a:buChar char="•"/>
        <a:defRPr lang="sv-SE" sz="2000"/>
      </a:lvl6pPr>
      <a:lvl7pPr marL="2971800" indent="-228600" eaLnBrk="1" hangingPunct="1">
        <a:buChar char="•"/>
        <a:defRPr lang="sv-SE" sz="2000"/>
      </a:lvl7pPr>
      <a:lvl8pPr marL="3429000" indent="-228600" eaLnBrk="1" hangingPunct="1">
        <a:buChar char="•"/>
        <a:defRPr lang="sv-SE" sz="2000"/>
      </a:lvl8pPr>
      <a:lvl9pPr marL="3886200" indent="-228600" eaLnBrk="1" hangingPunct="1">
        <a:buChar char="•"/>
        <a:defRPr lang="sv-SE" sz="2000"/>
      </a:lvl9pPr>
    </p:bodyStyle>
    <p:otherStyle>
      <a:defPPr>
        <a:defRPr lang="sv-SE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4714876" y="0"/>
            <a:ext cx="4752528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sv-SE" sz="5400" b="1" cap="all" spc="0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SEL</a:t>
            </a:r>
            <a:r>
              <a:rPr lang="sv-SE" sz="5400" b="1" cap="all" spc="0" dirty="0" smtClean="0">
                <a:ln w="0"/>
                <a:solidFill>
                  <a:schemeClr val="bg1">
                    <a:lumMod val="6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CABLE</a:t>
            </a:r>
            <a:r>
              <a:rPr lang="sv-SE" sz="5400" b="1" cap="all" dirty="0" smtClean="0">
                <a:ln w="0"/>
                <a:solidFill>
                  <a:schemeClr val="bg1">
                    <a:lumMod val="6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sv-SE" sz="5400" b="1" cap="all" dirty="0" smtClean="0">
                <a:ln w="0"/>
                <a:solidFill>
                  <a:schemeClr val="bg1">
                    <a:lumMod val="6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cap="all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wedish </a:t>
            </a:r>
            <a:r>
              <a:rPr lang="sv-SE" dirty="0" err="1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Manufacturers</a:t>
            </a: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sv-SE" dirty="0" err="1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cables</a:t>
            </a: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and wires</a:t>
            </a:r>
            <a:endParaRPr lang="sv-SE" spc="0" dirty="0">
              <a:ln w="0"/>
              <a:effectLst>
                <a:reflection blurRad="12700" stA="50000" endPos="50000" dist="5000" dir="5400000" sy="-100000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2555776" y="2708920"/>
            <a:ext cx="5827236" cy="120032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36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CPR och standardisering</a:t>
            </a:r>
            <a:br>
              <a:rPr lang="sv-SE" sz="36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sz="36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vårmöte 2014</a:t>
            </a:r>
            <a:endParaRPr lang="sv-SE" sz="3600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2014-05-02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pPr algn="r"/>
              <a:t>1</a:t>
            </a:fld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t>Bo Rasmusson vårmöte 2014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Boverket:</a:t>
            </a:r>
          </a:p>
          <a:p>
            <a:pPr lvl="1"/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Nya regler har varit ute på remiss. Remisstiden är slut</a:t>
            </a:r>
          </a:p>
          <a:p>
            <a:pPr lvl="1"/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Nya regler publiceras 2014-07-01. Kabelkrav anges specifikt</a:t>
            </a:r>
            <a:b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sv-S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sv-S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SELCABLE aktiviteter</a:t>
            </a:r>
          </a:p>
          <a:p>
            <a:pPr lvl="1"/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Har svarat på remissen</a:t>
            </a:r>
          </a:p>
          <a:p>
            <a:pPr lvl="2"/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Ta bort E-klassen, ej accepterat</a:t>
            </a:r>
          </a:p>
          <a:p>
            <a:pPr lvl="2"/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Ta ej hänsyn till </a:t>
            </a:r>
            <a:r>
              <a:rPr lang="sv-SE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sprinkling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ej accepterat</a:t>
            </a:r>
          </a:p>
          <a:p>
            <a:pPr lvl="1"/>
            <a:endParaRPr lang="sv-S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sv-S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CPR-gruppen, Europacable</a:t>
            </a:r>
          </a:p>
          <a:p>
            <a:pPr lvl="1"/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Diskuterar provningskrav</a:t>
            </a:r>
          </a:p>
          <a:p>
            <a:pPr lvl="1"/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Nytt möte början på juni</a:t>
            </a:r>
          </a:p>
          <a:p>
            <a:endParaRPr lang="sv-S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sv-S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Normer	publiceras under hösten</a:t>
            </a:r>
          </a:p>
          <a:p>
            <a:pPr lvl="1"/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 50575	produktstandard</a:t>
            </a:r>
          </a:p>
          <a:p>
            <a:pPr lvl="1"/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 50578	</a:t>
            </a:r>
            <a:r>
              <a:rPr lang="sv-SE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EXAP-regler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sv-S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sv-S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sv-SE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Aktiviteter efter höstmötet, CPR</a:t>
            </a:r>
            <a:endParaRPr lang="sv-SE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2014-05-02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pPr algn="r"/>
              <a:t>2</a:t>
            </a:fld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t>Bo Rasmusson vårmöte 2014</a:t>
            </a:r>
            <a:endParaRPr lang="sv-SE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objekt 8" descr="Selc Logg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9436" y="-99392"/>
            <a:ext cx="2701077" cy="998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Verdana" pitchFamily="34" charset="0"/>
                <a:cs typeface="Arial" charset="0"/>
              </a:rPr>
              <a:t>2014-05-02</a:t>
            </a:r>
            <a:endParaRPr dirty="0">
              <a:latin typeface="Verdana" pitchFamily="34" charset="0"/>
              <a:cs typeface="Arial" charset="0"/>
            </a:endParaRPr>
          </a:p>
        </p:txBody>
      </p:sp>
      <p:sp>
        <p:nvSpPr>
          <p:cNvPr id="6148" name="Platshållare för sidfot 5"/>
          <p:cNvSpPr>
            <a:spLocks noGrp="1"/>
          </p:cNvSpPr>
          <p:nvPr>
            <p:ph type="ftr" sz="quarter" idx="11"/>
          </p:nvPr>
        </p:nvSpPr>
        <p:spPr bwMode="auto">
          <a:xfrm>
            <a:off x="3563888" y="6165304"/>
            <a:ext cx="2592288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dirty="0" smtClean="0">
                <a:latin typeface="Verdana" pitchFamily="34" charset="0"/>
                <a:cs typeface="Arial" charset="0"/>
              </a:rPr>
              <a:t>Bo Rasmusson vårmöte 2014</a:t>
            </a:r>
            <a:endParaRPr dirty="0">
              <a:latin typeface="Verdana" pitchFamily="34" charset="0"/>
              <a:cs typeface="Arial" charset="0"/>
            </a:endParaRPr>
          </a:p>
        </p:txBody>
      </p:sp>
      <p:sp>
        <p:nvSpPr>
          <p:cNvPr id="7" name="Rubrik 2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29600" cy="1143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Scenario 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Platshållare för text 1"/>
          <p:cNvSpPr>
            <a:spLocks noGrp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Boverkets</a:t>
            </a:r>
            <a:r>
              <a:rPr lang="en-US" sz="24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uppdaterade</a:t>
            </a:r>
            <a:r>
              <a:rPr lang="en-US" sz="24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regler</a:t>
            </a:r>
            <a:r>
              <a:rPr lang="en-US" sz="24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utges</a:t>
            </a:r>
            <a:r>
              <a:rPr lang="en-US" sz="24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2014-07-01.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CE-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märkning</a:t>
            </a:r>
            <a:r>
              <a:rPr lang="en-US" sz="24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kan</a:t>
            </a:r>
            <a:r>
              <a:rPr lang="en-US" sz="24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börja</a:t>
            </a:r>
            <a:r>
              <a:rPr lang="en-US" sz="24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användas</a:t>
            </a:r>
            <a:r>
              <a:rPr lang="en-US" sz="24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från</a:t>
            </a:r>
            <a:r>
              <a:rPr lang="en-US" sz="24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2015 Q1 men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obligatorisk</a:t>
            </a:r>
            <a:r>
              <a:rPr lang="en-US" sz="24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från</a:t>
            </a:r>
            <a:r>
              <a:rPr lang="en-US" sz="24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2016 Q1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Grundkrav</a:t>
            </a:r>
            <a:r>
              <a:rPr lang="en-US" sz="24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Små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hus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och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sprinklade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byggnader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Eca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inga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tilläggskrav</a:t>
            </a:r>
            <a:endParaRPr lang="en-US" sz="2000" dirty="0" smtClean="0">
              <a:solidFill>
                <a:sysClr val="windowText" lastClr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Större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hus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och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offentliga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byggnader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Dca-s2,d2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Utrymningsvägar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utan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sprinkling:Cca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–s1,d1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om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utsatt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yta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&gt;5 %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 och C-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klasser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kan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kombineras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med –a1, a2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eller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a3 men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är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</a:t>
            </a:r>
            <a:r>
              <a:rPr lang="en-US" sz="200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obligatoriskt</a:t>
            </a:r>
            <a:endParaRPr lang="en-US" sz="2000" dirty="0" smtClean="0">
              <a:solidFill>
                <a:sysClr val="windowText" lastClr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Provning</a:t>
            </a:r>
            <a:endParaRPr lang="en-US" sz="24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defRPr/>
            </a:pP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Guidance </a:t>
            </a: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dokumentet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från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“Fire Safety Group” </a:t>
            </a: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ej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klart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Kommer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“</a:t>
            </a: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superviced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inspection” </a:t>
            </a:r>
            <a:r>
              <a:rPr lang="en-US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accepteras</a:t>
            </a:r>
            <a:r>
              <a:rPr lang="en-US" sz="20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en-US" sz="20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2400" dirty="0">
              <a:solidFill>
                <a:sysClr val="windowText" lastClr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51" name="Bildobjekt 9" descr="Selc Logg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0175" y="-100013"/>
            <a:ext cx="2700338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latshållare för bildnumm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GB" smtClean="0"/>
              <a:pPr algn="r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554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Tidplan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67544" y="6237312"/>
            <a:ext cx="2133600" cy="476250"/>
          </a:xfrm>
        </p:spPr>
        <p:txBody>
          <a:bodyPr/>
          <a:lstStyle/>
          <a:p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2014-05-02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sv-SE" smtClean="0"/>
              <a:pPr algn="r"/>
              <a:t>4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t>Bo Rasmusson vårmöte 2014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7487175" cy="409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dobjekt 9" descr="Selc Logga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0175" y="-100013"/>
            <a:ext cx="2700338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20625941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E4E3BC60946534DB8314F473FCD9CA804001E6F70B81F461A41B87FD4CE9EC386B3" ma:contentTypeVersion="25" ma:contentTypeDescription="Create a new document." ma:contentTypeScope="" ma:versionID="08d8a943805cac63b6c1c081703f65e4"/>
</file>

<file path=customXml/itemProps1.xml><?xml version="1.0" encoding="utf-8"?>
<ds:datastoreItem xmlns:ds="http://schemas.openxmlformats.org/officeDocument/2006/customXml" ds:itemID="{769511A4-F28C-4210-9EE3-B5BEF41693B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075C73-B0C8-4AEA-8136-0AE0DE9151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F19461-B7E2-423E-9071-FF69AE6429A1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363</TotalTime>
  <Words>131</Words>
  <Application>Microsoft Office PowerPoint</Application>
  <PresentationFormat>Bildspel på skärmen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DesignTemplate</vt:lpstr>
      <vt:lpstr>Bild 1</vt:lpstr>
      <vt:lpstr>Aktiviteter efter höstmötet, CPR</vt:lpstr>
      <vt:lpstr>Scenario </vt:lpstr>
      <vt:lpstr>Tidplan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hp</dc:creator>
  <cp:lastModifiedBy>SELCABLE</cp:lastModifiedBy>
  <cp:revision>44</cp:revision>
  <dcterms:created xsi:type="dcterms:W3CDTF">2012-04-20T17:32:42Z</dcterms:created>
  <dcterms:modified xsi:type="dcterms:W3CDTF">2014-06-02T19:02:44Z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